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presProps.xml" ContentType="application/vnd.openxmlformats-officedocument.presentationml.presProps+xml"/>
  <Override PartName="/ppt/media/image1.png" ContentType="image/png"/>
  <Override PartName="/ppt/media/image2.svg" ContentType="image/svg"/>
  <Override PartName="/ppt/media/image3.jpeg" ContentType="image/jpeg"/>
  <Override PartName="/ppt/media/image5.png" ContentType="image/png"/>
  <Override PartName="/ppt/media/image4.png" ContentType="image/png"/>
  <Override PartName="/ppt/media/image6.jpeg" ContentType="image/jpeg"/>
  <Override PartName="/ppt/media/image7.png" ContentType="image/png"/>
  <Override PartName="/ppt/media/image8.jpeg" ContentType="image/jpe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svg" ContentType="image/sv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72" r:id="rId11"/>
    <p:sldMasterId id="2147483674" r:id="rId12"/>
  </p:sld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Lst>
  <p:sldSz cx="18288000" cy="10287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5"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5F4334D8-4AD2-4280-9899-07D484720ACF}"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Blank">
    <p:spTree>
      <p:nvGrpSpPr>
        <p:cNvPr id="1" name=""/>
        <p:cNvGrpSpPr/>
        <p:nvPr/>
      </p:nvGrpSpPr>
      <p:grpSpPr>
        <a:xfrm>
          <a:off x="0" y="0"/>
          <a:ext cx="0" cy="0"/>
          <a:chOff x="0" y="0"/>
          <a:chExt cx="0" cy="0"/>
        </a:xfrm>
      </p:grpSpPr>
      <p:sp>
        <p:nvSpPr>
          <p:cNvPr id="5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56"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ftr" idx="26"/>
          </p:nvPr>
        </p:nvSpPr>
        <p:spPr/>
        <p:txBody>
          <a:bodyPr/>
          <a:p>
            <a:r>
              <a:t>Footer</a:t>
            </a:r>
          </a:p>
        </p:txBody>
      </p:sp>
      <p:sp>
        <p:nvSpPr>
          <p:cNvPr id="5" name="PlaceHolder 4"/>
          <p:cNvSpPr>
            <a:spLocks noGrp="1"/>
          </p:cNvSpPr>
          <p:nvPr>
            <p:ph type="sldNum" idx="27"/>
          </p:nvPr>
        </p:nvSpPr>
        <p:spPr/>
        <p:txBody>
          <a:bodyPr/>
          <a:p>
            <a:fld id="{484220DC-C798-46BB-BC0E-AC9A0C5DB8A7}" type="slidenum">
              <a:t>&lt;#&gt;</a:t>
            </a:fld>
          </a:p>
        </p:txBody>
      </p:sp>
      <p:sp>
        <p:nvSpPr>
          <p:cNvPr id="6" name="PlaceHolder 5"/>
          <p:cNvSpPr>
            <a:spLocks noGrp="1"/>
          </p:cNvSpPr>
          <p:nvPr>
            <p:ph type="dt" idx="25"/>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75F42F7D-F873-4D32-956C-FDA767067CB5}" type="slidenum">
              <a:t>&lt;#&gt;</a:t>
            </a:fld>
          </a:p>
        </p:txBody>
      </p:sp>
      <p:sp>
        <p:nvSpPr>
          <p:cNvPr id="4" name="PlaceHolder 3"/>
          <p:cNvSpPr>
            <a:spLocks noGrp="1"/>
          </p:cNvSpPr>
          <p:nvPr>
            <p:ph type="dt" idx="25"/>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3820A5F4-EBC0-4DA4-9FB3-B962290B3630}" type="slidenum">
              <a:t>&lt;#&gt;</a:t>
            </a:fld>
          </a:p>
        </p:txBody>
      </p:sp>
      <p:sp>
        <p:nvSpPr>
          <p:cNvPr id="4" name="PlaceHolder 3"/>
          <p:cNvSpPr>
            <a:spLocks noGrp="1"/>
          </p:cNvSpPr>
          <p:nvPr>
            <p:ph type="dt" idx="25"/>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Blank">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58"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4" name="PlaceHolder 3"/>
          <p:cNvSpPr>
            <a:spLocks noGrp="1"/>
          </p:cNvSpPr>
          <p:nvPr>
            <p:ph type="ftr" idx="26"/>
          </p:nvPr>
        </p:nvSpPr>
        <p:spPr/>
        <p:txBody>
          <a:bodyPr/>
          <a:p>
            <a:r>
              <a:t>Footer</a:t>
            </a:r>
          </a:p>
        </p:txBody>
      </p:sp>
      <p:sp>
        <p:nvSpPr>
          <p:cNvPr id="5" name="PlaceHolder 4"/>
          <p:cNvSpPr>
            <a:spLocks noGrp="1"/>
          </p:cNvSpPr>
          <p:nvPr>
            <p:ph type="sldNum" idx="27"/>
          </p:nvPr>
        </p:nvSpPr>
        <p:spPr/>
        <p:txBody>
          <a:bodyPr/>
          <a:p>
            <a:fld id="{F3A66E81-D229-4DFB-BBE0-A2B27AD63BB9}" type="slidenum">
              <a:t>&lt;#&gt;</a:t>
            </a:fld>
          </a:p>
        </p:txBody>
      </p:sp>
      <p:sp>
        <p:nvSpPr>
          <p:cNvPr id="6" name="PlaceHolder 5"/>
          <p:cNvSpPr>
            <a:spLocks noGrp="1"/>
          </p:cNvSpPr>
          <p:nvPr>
            <p:ph type="dt" idx="25"/>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Blank">
    <p:spTree>
      <p:nvGrpSpPr>
        <p:cNvPr id="1" name=""/>
        <p:cNvGrpSpPr/>
        <p:nvPr/>
      </p:nvGrpSpPr>
      <p:grpSpPr>
        <a:xfrm>
          <a:off x="0" y="0"/>
          <a:ext cx="0" cy="0"/>
          <a:chOff x="0" y="0"/>
          <a:chExt cx="0" cy="0"/>
        </a:xfrm>
      </p:grpSpPr>
      <p:sp>
        <p:nvSpPr>
          <p:cNvPr id="5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3" name="PlaceHolder 2"/>
          <p:cNvSpPr>
            <a:spLocks noGrp="1"/>
          </p:cNvSpPr>
          <p:nvPr>
            <p:ph type="ftr" idx="26"/>
          </p:nvPr>
        </p:nvSpPr>
        <p:spPr/>
        <p:txBody>
          <a:bodyPr/>
          <a:p>
            <a:r>
              <a:t>Footer</a:t>
            </a:r>
          </a:p>
        </p:txBody>
      </p:sp>
      <p:sp>
        <p:nvSpPr>
          <p:cNvPr id="4" name="PlaceHolder 3"/>
          <p:cNvSpPr>
            <a:spLocks noGrp="1"/>
          </p:cNvSpPr>
          <p:nvPr>
            <p:ph type="sldNum" idx="27"/>
          </p:nvPr>
        </p:nvSpPr>
        <p:spPr/>
        <p:txBody>
          <a:bodyPr/>
          <a:p>
            <a:fld id="{8F848FB4-0963-467B-8688-62ECD09F0A74}" type="slidenum">
              <a:t>&lt;#&gt;</a:t>
            </a:fld>
          </a:p>
        </p:txBody>
      </p:sp>
      <p:sp>
        <p:nvSpPr>
          <p:cNvPr id="5" name="PlaceHolder 4"/>
          <p:cNvSpPr>
            <a:spLocks noGrp="1"/>
          </p:cNvSpPr>
          <p:nvPr>
            <p:ph type="dt" idx="25"/>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Blank">
    <p:spTree>
      <p:nvGrpSpPr>
        <p:cNvPr id="1" name=""/>
        <p:cNvGrpSpPr/>
        <p:nvPr/>
      </p:nvGrpSpPr>
      <p:grpSpPr>
        <a:xfrm>
          <a:off x="0" y="0"/>
          <a:ext cx="0" cy="0"/>
          <a:chOff x="0" y="0"/>
          <a:chExt cx="0" cy="0"/>
        </a:xfrm>
      </p:grpSpPr>
      <p:sp>
        <p:nvSpPr>
          <p:cNvPr id="60"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61"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62"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5" name="PlaceHolder 4"/>
          <p:cNvSpPr>
            <a:spLocks noGrp="1"/>
          </p:cNvSpPr>
          <p:nvPr>
            <p:ph type="ftr" idx="26"/>
          </p:nvPr>
        </p:nvSpPr>
        <p:spPr/>
        <p:txBody>
          <a:bodyPr/>
          <a:p>
            <a:r>
              <a:t>Footer</a:t>
            </a:r>
          </a:p>
        </p:txBody>
      </p:sp>
      <p:sp>
        <p:nvSpPr>
          <p:cNvPr id="6" name="PlaceHolder 5"/>
          <p:cNvSpPr>
            <a:spLocks noGrp="1"/>
          </p:cNvSpPr>
          <p:nvPr>
            <p:ph type="sldNum" idx="27"/>
          </p:nvPr>
        </p:nvSpPr>
        <p:spPr/>
        <p:txBody>
          <a:bodyPr/>
          <a:p>
            <a:fld id="{9DF1A308-FB95-43BF-B58C-4C971DDF8954}" type="slidenum">
              <a:t>&lt;#&gt;</a:t>
            </a:fld>
          </a:p>
        </p:txBody>
      </p:sp>
      <p:sp>
        <p:nvSpPr>
          <p:cNvPr id="7" name="PlaceHolder 6"/>
          <p:cNvSpPr>
            <a:spLocks noGrp="1"/>
          </p:cNvSpPr>
          <p:nvPr>
            <p:ph type="dt" idx="25"/>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p>
            <a:r>
              <a:t>Footer</a:t>
            </a:r>
          </a:p>
        </p:txBody>
      </p:sp>
      <p:sp>
        <p:nvSpPr>
          <p:cNvPr id="3" name="PlaceHolder 2"/>
          <p:cNvSpPr>
            <a:spLocks noGrp="1"/>
          </p:cNvSpPr>
          <p:nvPr>
            <p:ph type="sldNum" idx="30"/>
          </p:nvPr>
        </p:nvSpPr>
        <p:spPr/>
        <p:txBody>
          <a:bodyPr/>
          <a:p>
            <a:fld id="{E61F08BB-507D-4EAB-9305-A75646CA0AB9}" type="slidenum">
              <a:t>&lt;#&gt;</a:t>
            </a:fld>
          </a:p>
        </p:txBody>
      </p:sp>
      <p:sp>
        <p:nvSpPr>
          <p:cNvPr id="4" name="PlaceHolder 3"/>
          <p:cNvSpPr>
            <a:spLocks noGrp="1"/>
          </p:cNvSpPr>
          <p:nvPr>
            <p:ph type="dt" idx="28"/>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p>
            <a:r>
              <a:t>Footer</a:t>
            </a:r>
          </a:p>
        </p:txBody>
      </p:sp>
      <p:sp>
        <p:nvSpPr>
          <p:cNvPr id="3" name="PlaceHolder 2"/>
          <p:cNvSpPr>
            <a:spLocks noGrp="1"/>
          </p:cNvSpPr>
          <p:nvPr>
            <p:ph type="sldNum" idx="33"/>
          </p:nvPr>
        </p:nvSpPr>
        <p:spPr/>
        <p:txBody>
          <a:bodyPr/>
          <a:p>
            <a:fld id="{91A8E708-7131-45C5-B96F-5E1EC6E09900}" type="slidenum">
              <a:t>&lt;#&gt;</a:t>
            </a:fld>
          </a:p>
        </p:txBody>
      </p:sp>
      <p:sp>
        <p:nvSpPr>
          <p:cNvPr id="4" name="PlaceHolder 3"/>
          <p:cNvSpPr>
            <a:spLocks noGrp="1"/>
          </p:cNvSpPr>
          <p:nvPr>
            <p:ph type="dt" idx="3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le and Vertical Text">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6C634338-468C-44BF-B3F6-B8AC899D3190}"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 Title and Text">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2EF782D5-B33F-44F5-87D3-BD92F617D401}" type="slidenum">
              <a:t>&lt;#&gt;</a:t>
            </a:fld>
          </a:p>
        </p:txBody>
      </p:sp>
      <p:sp>
        <p:nvSpPr>
          <p:cNvPr id="4" name="PlaceHolder 3"/>
          <p:cNvSpPr>
            <a:spLocks noGrp="1"/>
          </p:cNvSpPr>
          <p:nvPr>
            <p:ph type="dt" idx="7"/>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22"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50552FAE-C8A1-4198-8286-01FBBF4176AB}" type="slidenum">
              <a:t>&lt;#&gt;</a:t>
            </a:fld>
          </a:p>
        </p:txBody>
      </p:sp>
      <p:sp>
        <p:nvSpPr>
          <p:cNvPr id="6" name="PlaceHolder 5"/>
          <p:cNvSpPr>
            <a:spLocks noGrp="1"/>
          </p:cNvSpPr>
          <p:nvPr>
            <p:ph type="dt" idx="10"/>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Header">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AABD20D3-A3D0-482E-8092-ADB2E4DD6BF8}" type="slidenum">
              <a:t>&lt;#&gt;</a:t>
            </a:fld>
          </a:p>
        </p:txBody>
      </p:sp>
      <p:sp>
        <p:nvSpPr>
          <p:cNvPr id="4" name="PlaceHolder 3"/>
          <p:cNvSpPr>
            <a:spLocks noGrp="1"/>
          </p:cNvSpPr>
          <p:nvPr>
            <p:ph type="dt" idx="1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35"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36"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3BD60B22-40DF-458D-9E8D-68DEA2E1BB30}" type="slidenum">
              <a:t>&lt;#&gt;</a:t>
            </a:fld>
          </a:p>
        </p:txBody>
      </p:sp>
      <p:sp>
        <p:nvSpPr>
          <p:cNvPr id="7" name="PlaceHolder 6"/>
          <p:cNvSpPr>
            <a:spLocks noGrp="1"/>
          </p:cNvSpPr>
          <p:nvPr>
            <p:ph type="dt" idx="16"/>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p>
            <a:r>
              <a:t>Footer</a:t>
            </a:r>
          </a:p>
        </p:txBody>
      </p:sp>
      <p:sp>
        <p:nvSpPr>
          <p:cNvPr id="3" name="PlaceHolder 2"/>
          <p:cNvSpPr>
            <a:spLocks noGrp="1"/>
          </p:cNvSpPr>
          <p:nvPr>
            <p:ph type="sldNum" idx="21"/>
          </p:nvPr>
        </p:nvSpPr>
        <p:spPr/>
        <p:txBody>
          <a:bodyPr/>
          <a:p>
            <a:fld id="{7A1CF56D-A7C1-42F4-A672-E1FBCFD63D9D}" type="slidenum">
              <a:t>&lt;#&gt;</a:t>
            </a:fld>
          </a:p>
        </p:txBody>
      </p:sp>
      <p:sp>
        <p:nvSpPr>
          <p:cNvPr id="4" name="PlaceHolder 3"/>
          <p:cNvSpPr>
            <a:spLocks noGrp="1"/>
          </p:cNvSpPr>
          <p:nvPr>
            <p:ph type="dt" idx="19"/>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3" name="PlaceHolder 2"/>
          <p:cNvSpPr>
            <a:spLocks noGrp="1"/>
          </p:cNvSpPr>
          <p:nvPr>
            <p:ph type="ftr" idx="23"/>
          </p:nvPr>
        </p:nvSpPr>
        <p:spPr/>
        <p:txBody>
          <a:bodyPr/>
          <a:p>
            <a:r>
              <a:t>Footer</a:t>
            </a:r>
          </a:p>
        </p:txBody>
      </p:sp>
      <p:sp>
        <p:nvSpPr>
          <p:cNvPr id="4" name="PlaceHolder 3"/>
          <p:cNvSpPr>
            <a:spLocks noGrp="1"/>
          </p:cNvSpPr>
          <p:nvPr>
            <p:ph type="sldNum" idx="24"/>
          </p:nvPr>
        </p:nvSpPr>
        <p:spPr/>
        <p:txBody>
          <a:bodyPr/>
          <a:p>
            <a:fld id="{B4033359-B5F7-45A1-9394-A26D00813A7B}" type="slidenum">
              <a:t>&lt;#&gt;</a:t>
            </a:fld>
          </a:p>
        </p:txBody>
      </p:sp>
      <p:sp>
        <p:nvSpPr>
          <p:cNvPr id="5" name="PlaceHolder 4"/>
          <p:cNvSpPr>
            <a:spLocks noGrp="1"/>
          </p:cNvSpPr>
          <p:nvPr>
            <p:ph type="dt" idx="22"/>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E9985047-DF79-4B53-8E9B-83F28118340D}" type="slidenum">
              <a:t>&lt;#&gt;</a:t>
            </a:fld>
          </a:p>
        </p:txBody>
      </p:sp>
      <p:sp>
        <p:nvSpPr>
          <p:cNvPr id="4" name="PlaceHolder 3"/>
          <p:cNvSpPr>
            <a:spLocks noGrp="1"/>
          </p:cNvSpPr>
          <p:nvPr>
            <p:ph type="dt" idx="25"/>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6.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7.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1" name="PlaceHolder 2"/>
          <p:cNvSpPr>
            <a:spLocks noGrp="1"/>
          </p:cNvSpPr>
          <p:nvPr>
            <p:ph type="dt" idx="1"/>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US" sz="1200" strike="noStrike" u="none">
              <a:solidFill>
                <a:srgbClr val="000000"/>
              </a:solidFill>
              <a:uFillTx/>
              <a:latin typeface="Times New Roman"/>
            </a:endParaRPr>
          </a:p>
        </p:txBody>
      </p:sp>
      <p:sp>
        <p:nvSpPr>
          <p:cNvPr id="2" name="PlaceHolder 3"/>
          <p:cNvSpPr>
            <a:spLocks noGrp="1"/>
          </p:cNvSpPr>
          <p:nvPr>
            <p:ph type="ftr" idx="2"/>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3" name="PlaceHolder 4"/>
          <p:cNvSpPr>
            <a:spLocks noGrp="1"/>
          </p:cNvSpPr>
          <p:nvPr>
            <p:ph type="sldNum" idx="3"/>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5087D16F-A4AE-4D4E-BF24-5F254D421F51}" type="slidenum">
              <a:rPr b="0" lang="en-US" sz="1200" strike="noStrike" u="none">
                <a:solidFill>
                  <a:schemeClr val="dk1">
                    <a:tint val="75000"/>
                  </a:schemeClr>
                </a:solidFill>
                <a:uFillTx/>
                <a:latin typeface="Calibri"/>
              </a:rPr>
              <a:t>14</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2880"/>
            <a:ext cx="3007800" cy="1161720"/>
          </a:xfrm>
          <a:prstGeom prst="rect">
            <a:avLst/>
          </a:prstGeom>
          <a:noFill/>
          <a:ln w="0">
            <a:noFill/>
          </a:ln>
        </p:spPr>
        <p:txBody>
          <a:bodyPr lIns="91440" rIns="91440" tIns="45720" bIns="45720" anchor="b">
            <a:noAutofit/>
          </a:bodyPr>
          <a:p>
            <a:pPr indent="0" defTabSz="914400">
              <a:lnSpc>
                <a:spcPct val="100000"/>
              </a:lnSpc>
              <a:buNone/>
            </a:pPr>
            <a:r>
              <a:rPr b="1" lang="en-US" sz="2000" strike="noStrike" u="none">
                <a:solidFill>
                  <a:schemeClr val="dk1"/>
                </a:solidFill>
                <a:uFillTx/>
                <a:latin typeface="Calibri"/>
              </a:rPr>
              <a:t>Click to edit Master title style</a:t>
            </a:r>
            <a:endParaRPr b="0" lang="en-US" sz="2000" strike="noStrike" u="none">
              <a:solidFill>
                <a:schemeClr val="dk1"/>
              </a:solidFill>
              <a:uFillTx/>
              <a:latin typeface="Calibri"/>
            </a:endParaRPr>
          </a:p>
        </p:txBody>
      </p:sp>
      <p:sp>
        <p:nvSpPr>
          <p:cNvPr id="64" name="PlaceHolder 2"/>
          <p:cNvSpPr>
            <a:spLocks noGrp="1"/>
          </p:cNvSpPr>
          <p:nvPr>
            <p:ph type="body"/>
          </p:nvPr>
        </p:nvSpPr>
        <p:spPr>
          <a:xfrm>
            <a:off x="3575160" y="272880"/>
            <a:ext cx="5111280" cy="585288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000000"/>
              </a:buClr>
              <a:buFont typeface="Arial"/>
              <a:buChar char="•"/>
            </a:pPr>
            <a:r>
              <a:rPr b="0" lang="en-US" sz="3200" strike="noStrike" u="none">
                <a:solidFill>
                  <a:schemeClr val="dk1"/>
                </a:solidFill>
                <a:uFillTx/>
                <a:latin typeface="Calibri"/>
              </a:rPr>
              <a:t>Click to edit Master text styles</a:t>
            </a:r>
            <a:endParaRPr b="0" lang="en-US"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Second level</a:t>
            </a:r>
            <a:endParaRPr b="0" lang="en-US"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Third level</a:t>
            </a:r>
            <a:endParaRPr b="0" lang="en-US"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Fourth level</a:t>
            </a:r>
            <a:endParaRPr b="0" lang="en-US"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Fifth level</a:t>
            </a:r>
            <a:endParaRPr b="0" lang="en-US" sz="2000" strike="noStrike" u="none">
              <a:solidFill>
                <a:schemeClr val="dk1"/>
              </a:solidFill>
              <a:uFillTx/>
              <a:latin typeface="Calibri"/>
            </a:endParaRPr>
          </a:p>
        </p:txBody>
      </p:sp>
      <p:sp>
        <p:nvSpPr>
          <p:cNvPr id="65" name="PlaceHolder 3"/>
          <p:cNvSpPr>
            <a:spLocks noGrp="1"/>
          </p:cNvSpPr>
          <p:nvPr>
            <p:ph type="body"/>
          </p:nvPr>
        </p:nvSpPr>
        <p:spPr>
          <a:xfrm>
            <a:off x="457200" y="1434960"/>
            <a:ext cx="3007800" cy="469080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en-US" sz="1400" strike="noStrike" u="none">
                <a:solidFill>
                  <a:schemeClr val="dk1"/>
                </a:solidFill>
                <a:uFillTx/>
                <a:latin typeface="Calibri"/>
              </a:rPr>
              <a:t>Click to edit Master text styles</a:t>
            </a:r>
            <a:endParaRPr b="0" lang="en-US" sz="1400" strike="noStrike" u="none">
              <a:solidFill>
                <a:schemeClr val="dk1"/>
              </a:solidFill>
              <a:uFillTx/>
              <a:latin typeface="Calibri"/>
            </a:endParaRPr>
          </a:p>
        </p:txBody>
      </p:sp>
      <p:sp>
        <p:nvSpPr>
          <p:cNvPr id="66" name="PlaceHolder 4"/>
          <p:cNvSpPr>
            <a:spLocks noGrp="1"/>
          </p:cNvSpPr>
          <p:nvPr>
            <p:ph type="dt" idx="28"/>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&lt;date/time&gt;</a:t>
            </a:r>
            <a:endParaRPr b="0" lang="en-US" sz="1200" strike="noStrike" u="none">
              <a:solidFill>
                <a:srgbClr val="000000"/>
              </a:solidFill>
              <a:uFillTx/>
              <a:latin typeface="Times New Roman"/>
            </a:endParaRPr>
          </a:p>
        </p:txBody>
      </p:sp>
      <p:sp>
        <p:nvSpPr>
          <p:cNvPr id="67" name="PlaceHolder 5"/>
          <p:cNvSpPr>
            <a:spLocks noGrp="1"/>
          </p:cNvSpPr>
          <p:nvPr>
            <p:ph type="ftr" idx="29"/>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68" name="PlaceHolder 6"/>
          <p:cNvSpPr>
            <a:spLocks noGrp="1"/>
          </p:cNvSpPr>
          <p:nvPr>
            <p:ph type="sldNum" idx="30"/>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10494F14-0E8E-4136-BCED-A5C267CFD340}" type="slidenum">
              <a:rPr b="0" lang="en-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3"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PlaceHolder 1"/>
          <p:cNvSpPr>
            <a:spLocks noGrp="1"/>
          </p:cNvSpPr>
          <p:nvPr>
            <p:ph type="title"/>
          </p:nvPr>
        </p:nvSpPr>
        <p:spPr>
          <a:xfrm>
            <a:off x="1792440" y="4800600"/>
            <a:ext cx="5486040" cy="566280"/>
          </a:xfrm>
          <a:prstGeom prst="rect">
            <a:avLst/>
          </a:prstGeom>
          <a:noFill/>
          <a:ln w="0">
            <a:noFill/>
          </a:ln>
        </p:spPr>
        <p:txBody>
          <a:bodyPr lIns="91440" rIns="91440" tIns="45720" bIns="45720" anchor="b">
            <a:noAutofit/>
          </a:bodyPr>
          <a:p>
            <a:pPr indent="0" defTabSz="914400">
              <a:lnSpc>
                <a:spcPct val="100000"/>
              </a:lnSpc>
              <a:buNone/>
            </a:pPr>
            <a:r>
              <a:rPr b="1" lang="en-US" sz="2000" strike="noStrike" u="none">
                <a:solidFill>
                  <a:schemeClr val="dk1"/>
                </a:solidFill>
                <a:uFillTx/>
                <a:latin typeface="Calibri"/>
              </a:rPr>
              <a:t>Click to edit Master title style</a:t>
            </a:r>
            <a:endParaRPr b="0" lang="en-US" sz="2000" strike="noStrike" u="none">
              <a:solidFill>
                <a:schemeClr val="dk1"/>
              </a:solidFill>
              <a:uFillTx/>
              <a:latin typeface="Calibri"/>
            </a:endParaRPr>
          </a:p>
        </p:txBody>
      </p:sp>
      <p:sp>
        <p:nvSpPr>
          <p:cNvPr id="70" name="PlaceHolder 2"/>
          <p:cNvSpPr>
            <a:spLocks noGrp="1"/>
          </p:cNvSpPr>
          <p:nvPr>
            <p:ph type="body"/>
          </p:nvPr>
        </p:nvSpPr>
        <p:spPr>
          <a:xfrm>
            <a:off x="1792440" y="612720"/>
            <a:ext cx="5486040" cy="4114440"/>
          </a:xfrm>
          <a:prstGeom prst="rect">
            <a:avLst/>
          </a:prstGeom>
          <a:noFill/>
          <a:ln w="0">
            <a:noFill/>
          </a:ln>
        </p:spPr>
        <p:txBody>
          <a:bodyPr lIns="90000" rIns="90000" tIns="45000" bIns="45000" anchor="t">
            <a:noAutofit/>
          </a:bodyPr>
          <a:p>
            <a:pPr marL="432000" indent="-324000">
              <a:spcBef>
                <a:spcPts val="1417"/>
              </a:spcBef>
              <a:buClr>
                <a:srgbClr val="000000"/>
              </a:buClr>
              <a:buSzPct val="45000"/>
              <a:buFont typeface="Wingdings" charset="2"/>
              <a:buChar char=""/>
            </a:pPr>
            <a:r>
              <a:rPr b="0" lang="en-US" sz="3200" strike="noStrike" u="none">
                <a:solidFill>
                  <a:schemeClr val="dk1"/>
                </a:solidFill>
                <a:uFillTx/>
                <a:latin typeface="Calibri"/>
              </a:rPr>
              <a:t>Click to edit the outline text format</a:t>
            </a:r>
            <a:endParaRPr b="0" lang="en-US" sz="3200" strike="noStrike" u="none">
              <a:solidFill>
                <a:schemeClr val="dk1"/>
              </a:solidFill>
              <a:uFillTx/>
              <a:latin typeface="Calibri"/>
            </a:endParaRPr>
          </a:p>
          <a:p>
            <a:pPr lvl="1" marL="864000" indent="-324000">
              <a:spcBef>
                <a:spcPts val="1134"/>
              </a:spcBef>
              <a:buClr>
                <a:srgbClr val="000000"/>
              </a:buClr>
              <a:buSzPct val="75000"/>
              <a:buFont typeface="Symbol" charset="2"/>
              <a:buChar char=""/>
            </a:pPr>
            <a:r>
              <a:rPr b="0" lang="en-US" sz="3200" strike="noStrike" u="none">
                <a:solidFill>
                  <a:schemeClr val="dk1"/>
                </a:solidFill>
                <a:uFillTx/>
                <a:latin typeface="Calibri"/>
              </a:rPr>
              <a:t>Second Outline Level</a:t>
            </a:r>
            <a:endParaRPr b="0" lang="en-US" sz="3200" strike="noStrike" u="none">
              <a:solidFill>
                <a:schemeClr val="dk1"/>
              </a:solidFill>
              <a:uFillTx/>
              <a:latin typeface="Calibri"/>
            </a:endParaRPr>
          </a:p>
          <a:p>
            <a:pPr lvl="2" marL="1296000" indent="-288000">
              <a:spcBef>
                <a:spcPts val="850"/>
              </a:spcBef>
              <a:buClr>
                <a:srgbClr val="000000"/>
              </a:buClr>
              <a:buSzPct val="45000"/>
              <a:buFont typeface="Wingdings" charset="2"/>
              <a:buChar char=""/>
            </a:pPr>
            <a:r>
              <a:rPr b="0" lang="en-US" sz="3200" strike="noStrike" u="none">
                <a:solidFill>
                  <a:schemeClr val="dk1"/>
                </a:solidFill>
                <a:uFillTx/>
                <a:latin typeface="Calibri"/>
              </a:rPr>
              <a:t>Third Outline Level</a:t>
            </a:r>
            <a:endParaRPr b="0" lang="en-US" sz="3200" strike="noStrike" u="none">
              <a:solidFill>
                <a:schemeClr val="dk1"/>
              </a:solidFill>
              <a:uFillTx/>
              <a:latin typeface="Calibri"/>
            </a:endParaRPr>
          </a:p>
          <a:p>
            <a:pPr lvl="3" marL="1728000" indent="-216000">
              <a:spcBef>
                <a:spcPts val="567"/>
              </a:spcBef>
              <a:buClr>
                <a:srgbClr val="000000"/>
              </a:buClr>
              <a:buSzPct val="75000"/>
              <a:buFont typeface="Symbol" charset="2"/>
              <a:buChar char=""/>
            </a:pPr>
            <a:r>
              <a:rPr b="0" lang="en-US" sz="3200" strike="noStrike" u="none">
                <a:solidFill>
                  <a:schemeClr val="dk1"/>
                </a:solidFill>
                <a:uFillTx/>
                <a:latin typeface="Calibri"/>
              </a:rPr>
              <a:t>Fourth Outline Level</a:t>
            </a:r>
            <a:endParaRPr b="0" lang="en-US" sz="3200" strike="noStrike" u="none">
              <a:solidFill>
                <a:schemeClr val="dk1"/>
              </a:solidFill>
              <a:uFillTx/>
              <a:latin typeface="Calibri"/>
            </a:endParaRPr>
          </a:p>
          <a:p>
            <a:pPr lvl="4" marL="2160000" indent="-216000">
              <a:spcBef>
                <a:spcPts val="283"/>
              </a:spcBef>
              <a:buClr>
                <a:srgbClr val="000000"/>
              </a:buClr>
              <a:buSzPct val="45000"/>
              <a:buFont typeface="Wingdings" charset="2"/>
              <a:buChar char=""/>
            </a:pPr>
            <a:r>
              <a:rPr b="0" lang="en-US" sz="3200" strike="noStrike" u="none">
                <a:solidFill>
                  <a:schemeClr val="dk1"/>
                </a:solidFill>
                <a:uFillTx/>
                <a:latin typeface="Calibri"/>
              </a:rPr>
              <a:t>Fifth Outline Level</a:t>
            </a:r>
            <a:endParaRPr b="0" lang="en-US" sz="3200" strike="noStrike" u="none">
              <a:solidFill>
                <a:schemeClr val="dk1"/>
              </a:solidFill>
              <a:uFillTx/>
              <a:latin typeface="Calibri"/>
            </a:endParaRPr>
          </a:p>
          <a:p>
            <a:pPr lvl="5" marL="2592000" indent="-216000">
              <a:spcBef>
                <a:spcPts val="283"/>
              </a:spcBef>
              <a:buClr>
                <a:srgbClr val="000000"/>
              </a:buClr>
              <a:buSzPct val="45000"/>
              <a:buFont typeface="Wingdings" charset="2"/>
              <a:buChar char=""/>
            </a:pPr>
            <a:r>
              <a:rPr b="0" lang="en-US" sz="3200" strike="noStrike" u="none">
                <a:solidFill>
                  <a:schemeClr val="dk1"/>
                </a:solidFill>
                <a:uFillTx/>
                <a:latin typeface="Calibri"/>
              </a:rPr>
              <a:t>Sixth Outline Level</a:t>
            </a:r>
            <a:endParaRPr b="0" lang="en-US" sz="3200" strike="noStrike" u="none">
              <a:solidFill>
                <a:schemeClr val="dk1"/>
              </a:solidFill>
              <a:uFillTx/>
              <a:latin typeface="Calibri"/>
            </a:endParaRPr>
          </a:p>
          <a:p>
            <a:pPr lvl="6" marL="3024000" indent="-216000">
              <a:spcBef>
                <a:spcPts val="283"/>
              </a:spcBef>
              <a:buClr>
                <a:srgbClr val="000000"/>
              </a:buClr>
              <a:buSzPct val="45000"/>
              <a:buFont typeface="Wingdings" charset="2"/>
              <a:buChar char=""/>
            </a:pPr>
            <a:r>
              <a:rPr b="0" lang="en-US" sz="3200" strike="noStrike" u="none">
                <a:solidFill>
                  <a:schemeClr val="dk1"/>
                </a:solidFill>
                <a:uFillTx/>
                <a:latin typeface="Calibri"/>
              </a:rPr>
              <a:t>Seventh Outline Level</a:t>
            </a:r>
            <a:endParaRPr b="0" lang="en-US" sz="3200" strike="noStrike" u="none">
              <a:solidFill>
                <a:schemeClr val="dk1"/>
              </a:solidFill>
              <a:uFillTx/>
              <a:latin typeface="Calibri"/>
            </a:endParaRPr>
          </a:p>
        </p:txBody>
      </p:sp>
      <p:sp>
        <p:nvSpPr>
          <p:cNvPr id="71" name="PlaceHolder 3"/>
          <p:cNvSpPr>
            <a:spLocks noGrp="1"/>
          </p:cNvSpPr>
          <p:nvPr>
            <p:ph type="body"/>
          </p:nvPr>
        </p:nvSpPr>
        <p:spPr>
          <a:xfrm>
            <a:off x="1792440" y="5367240"/>
            <a:ext cx="5486040" cy="80460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en-US" sz="1400" strike="noStrike" u="none">
                <a:solidFill>
                  <a:schemeClr val="dk1"/>
                </a:solidFill>
                <a:uFillTx/>
                <a:latin typeface="Calibri"/>
              </a:rPr>
              <a:t>Click to edit Master text styles</a:t>
            </a:r>
            <a:endParaRPr b="0" lang="en-US" sz="1400" strike="noStrike" u="none">
              <a:solidFill>
                <a:schemeClr val="dk1"/>
              </a:solidFill>
              <a:uFillTx/>
              <a:latin typeface="Calibri"/>
            </a:endParaRPr>
          </a:p>
        </p:txBody>
      </p:sp>
      <p:sp>
        <p:nvSpPr>
          <p:cNvPr id="72" name="PlaceHolder 4"/>
          <p:cNvSpPr>
            <a:spLocks noGrp="1"/>
          </p:cNvSpPr>
          <p:nvPr>
            <p:ph type="dt" idx="31"/>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&lt;date/time&gt;</a:t>
            </a:r>
            <a:endParaRPr b="0" lang="en-US" sz="1200" strike="noStrike" u="none">
              <a:solidFill>
                <a:srgbClr val="000000"/>
              </a:solidFill>
              <a:uFillTx/>
              <a:latin typeface="Times New Roman"/>
            </a:endParaRPr>
          </a:p>
        </p:txBody>
      </p:sp>
      <p:sp>
        <p:nvSpPr>
          <p:cNvPr id="73" name="PlaceHolder 5"/>
          <p:cNvSpPr>
            <a:spLocks noGrp="1"/>
          </p:cNvSpPr>
          <p:nvPr>
            <p:ph type="ftr" idx="32"/>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74" name="PlaceHolder 6"/>
          <p:cNvSpPr>
            <a:spLocks noGrp="1"/>
          </p:cNvSpPr>
          <p:nvPr>
            <p:ph type="sldNum" idx="33"/>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F27CE6EE-516B-4734-BA13-F8BA22ED4BD9}" type="slidenum">
              <a:rPr b="0" lang="en-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7" name="PlaceHolder 2"/>
          <p:cNvSpPr>
            <a:spLocks noGrp="1"/>
          </p:cNvSpPr>
          <p:nvPr>
            <p:ph type="body"/>
          </p:nvPr>
        </p:nvSpPr>
        <p:spPr>
          <a:xfrm>
            <a:off x="457200" y="1600200"/>
            <a:ext cx="8229240" cy="4525560"/>
          </a:xfrm>
          <a:prstGeom prst="rect">
            <a:avLst/>
          </a:prstGeom>
          <a:noFill/>
          <a:ln w="0">
            <a:noFill/>
          </a:ln>
        </p:spPr>
        <p:txBody>
          <a:bodyPr lIns="91440" rIns="91440" tIns="45720" bIns="45720" anchor="t" vert="eaVert">
            <a:noAutofit/>
          </a:bodyPr>
          <a:p>
            <a:pPr marL="343080" indent="-343080" defTabSz="914400">
              <a:lnSpc>
                <a:spcPct val="100000"/>
              </a:lnSpc>
              <a:spcBef>
                <a:spcPts val="641"/>
              </a:spcBef>
              <a:buClr>
                <a:srgbClr val="000000"/>
              </a:buClr>
              <a:buFont typeface="Arial"/>
              <a:buChar char="•"/>
            </a:pPr>
            <a:r>
              <a:rPr b="0" lang="en-US" sz="3200" strike="noStrike" u="none">
                <a:solidFill>
                  <a:schemeClr val="dk1"/>
                </a:solidFill>
                <a:uFillTx/>
                <a:latin typeface="Calibri"/>
              </a:rPr>
              <a:t>Click to edit Master text styles</a:t>
            </a:r>
            <a:endParaRPr b="0" lang="en-US"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Second level</a:t>
            </a:r>
            <a:endParaRPr b="0" lang="en-US"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Third level</a:t>
            </a:r>
            <a:endParaRPr b="0" lang="en-US"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Fourth level</a:t>
            </a:r>
            <a:endParaRPr b="0" lang="en-US"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Fifth level</a:t>
            </a:r>
            <a:endParaRPr b="0" lang="en-US" sz="2000" strike="noStrike" u="none">
              <a:solidFill>
                <a:schemeClr val="dk1"/>
              </a:solidFill>
              <a:uFillTx/>
              <a:latin typeface="Calibri"/>
            </a:endParaRPr>
          </a:p>
        </p:txBody>
      </p:sp>
      <p:sp>
        <p:nvSpPr>
          <p:cNvPr id="8" name="PlaceHolder 3"/>
          <p:cNvSpPr>
            <a:spLocks noGrp="1"/>
          </p:cNvSpPr>
          <p:nvPr>
            <p:ph type="dt" idx="4"/>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US" sz="1200" strike="noStrike" u="none">
              <a:solidFill>
                <a:srgbClr val="000000"/>
              </a:solidFill>
              <a:uFillTx/>
              <a:latin typeface="Times New Roman"/>
            </a:endParaRPr>
          </a:p>
        </p:txBody>
      </p:sp>
      <p:sp>
        <p:nvSpPr>
          <p:cNvPr id="9" name="PlaceHolder 4"/>
          <p:cNvSpPr>
            <a:spLocks noGrp="1"/>
          </p:cNvSpPr>
          <p:nvPr>
            <p:ph type="ftr" idx="5"/>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10" name="PlaceHolder 5"/>
          <p:cNvSpPr>
            <a:spLocks noGrp="1"/>
          </p:cNvSpPr>
          <p:nvPr>
            <p:ph type="sldNum" idx="6"/>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96C3D731-7357-4EAA-B55B-A0BE4261A60B}" type="slidenum">
              <a:rPr b="0" lang="en-US" sz="1200" strike="noStrike" u="none">
                <a:solidFill>
                  <a:schemeClr val="dk1">
                    <a:tint val="75000"/>
                  </a:schemeClr>
                </a:solidFill>
                <a:uFillTx/>
                <a:latin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6629400" y="274680"/>
            <a:ext cx="2057040" cy="5851080"/>
          </a:xfrm>
          <a:prstGeom prst="rect">
            <a:avLst/>
          </a:prstGeom>
          <a:noFill/>
          <a:ln w="0">
            <a:noFill/>
          </a:ln>
        </p:spPr>
        <p:txBody>
          <a:bodyPr lIns="91440" rIns="91440" tIns="45720" bIns="45720" anchor="ctr" vert="eaVert">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12" name="PlaceHolder 2"/>
          <p:cNvSpPr>
            <a:spLocks noGrp="1"/>
          </p:cNvSpPr>
          <p:nvPr>
            <p:ph type="body"/>
          </p:nvPr>
        </p:nvSpPr>
        <p:spPr>
          <a:xfrm>
            <a:off x="457200" y="274680"/>
            <a:ext cx="6019560" cy="5851080"/>
          </a:xfrm>
          <a:prstGeom prst="rect">
            <a:avLst/>
          </a:prstGeom>
          <a:noFill/>
          <a:ln w="0">
            <a:noFill/>
          </a:ln>
        </p:spPr>
        <p:txBody>
          <a:bodyPr lIns="91440" rIns="91440" tIns="45720" bIns="45720" anchor="t" vert="eaVert">
            <a:noAutofit/>
          </a:bodyPr>
          <a:p>
            <a:pPr marL="343080" indent="-343080" defTabSz="914400">
              <a:lnSpc>
                <a:spcPct val="100000"/>
              </a:lnSpc>
              <a:spcBef>
                <a:spcPts val="641"/>
              </a:spcBef>
              <a:buClr>
                <a:srgbClr val="000000"/>
              </a:buClr>
              <a:buFont typeface="Arial"/>
              <a:buChar char="•"/>
            </a:pPr>
            <a:r>
              <a:rPr b="0" lang="en-US" sz="3200" strike="noStrike" u="none">
                <a:solidFill>
                  <a:schemeClr val="dk1"/>
                </a:solidFill>
                <a:uFillTx/>
                <a:latin typeface="Calibri"/>
              </a:rPr>
              <a:t>Click to edit Master text styles</a:t>
            </a:r>
            <a:endParaRPr b="0" lang="en-US"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Second level</a:t>
            </a:r>
            <a:endParaRPr b="0" lang="en-US"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Third level</a:t>
            </a:r>
            <a:endParaRPr b="0" lang="en-US"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Fourth level</a:t>
            </a:r>
            <a:endParaRPr b="0" lang="en-US"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Fifth level</a:t>
            </a:r>
            <a:endParaRPr b="0" lang="en-US" sz="2000" strike="noStrike" u="none">
              <a:solidFill>
                <a:schemeClr val="dk1"/>
              </a:solidFill>
              <a:uFillTx/>
              <a:latin typeface="Calibri"/>
            </a:endParaRPr>
          </a:p>
        </p:txBody>
      </p:sp>
      <p:sp>
        <p:nvSpPr>
          <p:cNvPr id="13" name="PlaceHolder 3"/>
          <p:cNvSpPr>
            <a:spLocks noGrp="1"/>
          </p:cNvSpPr>
          <p:nvPr>
            <p:ph type="dt" idx="7"/>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US" sz="1200" strike="noStrike" u="none">
              <a:solidFill>
                <a:srgbClr val="000000"/>
              </a:solidFill>
              <a:uFillTx/>
              <a:latin typeface="Times New Roman"/>
            </a:endParaRPr>
          </a:p>
        </p:txBody>
      </p:sp>
      <p:sp>
        <p:nvSpPr>
          <p:cNvPr id="14" name="PlaceHolder 4"/>
          <p:cNvSpPr>
            <a:spLocks noGrp="1"/>
          </p:cNvSpPr>
          <p:nvPr>
            <p:ph type="ftr" idx="8"/>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15" name="PlaceHolder 5"/>
          <p:cNvSpPr>
            <a:spLocks noGrp="1"/>
          </p:cNvSpPr>
          <p:nvPr>
            <p:ph type="sldNum" idx="9"/>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2C33EA61-325A-4CD7-BAAD-5C8F7C4D3F8C}" type="slidenum">
              <a:rPr b="0" lang="en-US" sz="1200" strike="noStrike" u="none">
                <a:solidFill>
                  <a:schemeClr val="dk1">
                    <a:tint val="75000"/>
                  </a:schemeClr>
                </a:solidFill>
                <a:uFillTx/>
                <a:latin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17" name="PlaceHolder 2"/>
          <p:cNvSpPr>
            <a:spLocks noGrp="1"/>
          </p:cNvSpPr>
          <p:nvPr>
            <p:ph type="body"/>
          </p:nvPr>
        </p:nvSpPr>
        <p:spPr>
          <a:xfrm>
            <a:off x="457200" y="1600200"/>
            <a:ext cx="8229240" cy="452556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000000"/>
              </a:buClr>
              <a:buFont typeface="Arial"/>
              <a:buChar char="•"/>
            </a:pPr>
            <a:r>
              <a:rPr b="0" lang="en-US" sz="3200" strike="noStrike" u="none">
                <a:solidFill>
                  <a:schemeClr val="dk1"/>
                </a:solidFill>
                <a:uFillTx/>
                <a:latin typeface="Calibri"/>
              </a:rPr>
              <a:t>Click to edit Master text styles</a:t>
            </a:r>
            <a:endParaRPr b="0" lang="en-US"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Second level</a:t>
            </a:r>
            <a:endParaRPr b="0" lang="en-US"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Third level</a:t>
            </a:r>
            <a:endParaRPr b="0" lang="en-US"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Fourth level</a:t>
            </a:r>
            <a:endParaRPr b="0" lang="en-US"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Fifth level</a:t>
            </a:r>
            <a:endParaRPr b="0" lang="en-US" sz="2000" strike="noStrike" u="none">
              <a:solidFill>
                <a:schemeClr val="dk1"/>
              </a:solidFill>
              <a:uFillTx/>
              <a:latin typeface="Calibri"/>
            </a:endParaRPr>
          </a:p>
        </p:txBody>
      </p:sp>
      <p:sp>
        <p:nvSpPr>
          <p:cNvPr id="18" name="PlaceHolder 3"/>
          <p:cNvSpPr>
            <a:spLocks noGrp="1"/>
          </p:cNvSpPr>
          <p:nvPr>
            <p:ph type="dt" idx="10"/>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US" sz="1200" strike="noStrike" u="none">
              <a:solidFill>
                <a:srgbClr val="000000"/>
              </a:solidFill>
              <a:uFillTx/>
              <a:latin typeface="Times New Roman"/>
            </a:endParaRPr>
          </a:p>
        </p:txBody>
      </p:sp>
      <p:sp>
        <p:nvSpPr>
          <p:cNvPr id="19" name="PlaceHolder 4"/>
          <p:cNvSpPr>
            <a:spLocks noGrp="1"/>
          </p:cNvSpPr>
          <p:nvPr>
            <p:ph type="ftr" idx="11"/>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20" name="PlaceHolder 5"/>
          <p:cNvSpPr>
            <a:spLocks noGrp="1"/>
          </p:cNvSpPr>
          <p:nvPr>
            <p:ph type="sldNum" idx="12"/>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A1C91152-06D1-4A93-B7BF-F737158C9FC0}" type="slidenum">
              <a:rPr b="0" lang="en-US" sz="1200" strike="noStrike" u="none">
                <a:solidFill>
                  <a:schemeClr val="dk1">
                    <a:tint val="75000"/>
                  </a:schemeClr>
                </a:solidFill>
                <a:uFillTx/>
                <a:latin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 name="PlaceHolder 1"/>
          <p:cNvSpPr>
            <a:spLocks noGrp="1"/>
          </p:cNvSpPr>
          <p:nvPr>
            <p:ph type="title"/>
          </p:nvPr>
        </p:nvSpPr>
        <p:spPr>
          <a:xfrm>
            <a:off x="722160" y="4406760"/>
            <a:ext cx="7772040" cy="1361880"/>
          </a:xfrm>
          <a:prstGeom prst="rect">
            <a:avLst/>
          </a:prstGeom>
          <a:noFill/>
          <a:ln w="0">
            <a:noFill/>
          </a:ln>
        </p:spPr>
        <p:txBody>
          <a:bodyPr lIns="91440" rIns="91440" tIns="45720" bIns="45720" anchor="t">
            <a:noAutofit/>
          </a:bodyPr>
          <a:p>
            <a:pPr indent="0" defTabSz="914400">
              <a:lnSpc>
                <a:spcPct val="100000"/>
              </a:lnSpc>
              <a:buNone/>
            </a:pPr>
            <a:r>
              <a:rPr b="1" lang="en-US" sz="4000" strike="noStrike" u="none" cap="all">
                <a:solidFill>
                  <a:schemeClr val="dk1"/>
                </a:solidFill>
                <a:uFillTx/>
                <a:latin typeface="Calibri"/>
              </a:rPr>
              <a:t>Click to edit Master title style</a:t>
            </a:r>
            <a:endParaRPr b="0" lang="en-US" sz="4000" strike="noStrike" u="none">
              <a:solidFill>
                <a:schemeClr val="dk1"/>
              </a:solidFill>
              <a:uFillTx/>
              <a:latin typeface="Calibri"/>
            </a:endParaRPr>
          </a:p>
        </p:txBody>
      </p:sp>
      <p:sp>
        <p:nvSpPr>
          <p:cNvPr id="24" name="PlaceHolder 2"/>
          <p:cNvSpPr>
            <a:spLocks noGrp="1"/>
          </p:cNvSpPr>
          <p:nvPr>
            <p:ph type="body"/>
          </p:nvPr>
        </p:nvSpPr>
        <p:spPr>
          <a:xfrm>
            <a:off x="722160" y="2906640"/>
            <a:ext cx="7772040" cy="1499760"/>
          </a:xfrm>
          <a:prstGeom prst="rect">
            <a:avLst/>
          </a:prstGeom>
          <a:noFill/>
          <a:ln w="0">
            <a:noFill/>
          </a:ln>
        </p:spPr>
        <p:txBody>
          <a:bodyPr lIns="91440" rIns="91440" tIns="45720" bIns="45720" anchor="b">
            <a:noAutofit/>
          </a:bodyPr>
          <a:p>
            <a:pPr indent="0" defTabSz="914400">
              <a:lnSpc>
                <a:spcPct val="100000"/>
              </a:lnSpc>
              <a:spcBef>
                <a:spcPts val="400"/>
              </a:spcBef>
              <a:buNone/>
              <a:tabLst>
                <a:tab algn="l" pos="0"/>
              </a:tabLst>
            </a:pPr>
            <a:r>
              <a:rPr b="0" lang="en-US" sz="2000" strike="noStrike" u="none">
                <a:solidFill>
                  <a:schemeClr val="dk1">
                    <a:tint val="75000"/>
                  </a:schemeClr>
                </a:solidFill>
                <a:uFillTx/>
                <a:latin typeface="Calibri"/>
              </a:rPr>
              <a:t>Click to edit Master text styles</a:t>
            </a:r>
            <a:endParaRPr b="0" lang="en-US" sz="2000" strike="noStrike" u="none">
              <a:solidFill>
                <a:schemeClr val="dk1"/>
              </a:solidFill>
              <a:uFillTx/>
              <a:latin typeface="Calibri"/>
            </a:endParaRPr>
          </a:p>
        </p:txBody>
      </p:sp>
      <p:sp>
        <p:nvSpPr>
          <p:cNvPr id="25" name="PlaceHolder 3"/>
          <p:cNvSpPr>
            <a:spLocks noGrp="1"/>
          </p:cNvSpPr>
          <p:nvPr>
            <p:ph type="dt" idx="13"/>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US" sz="1200" strike="noStrike" u="none">
              <a:solidFill>
                <a:srgbClr val="000000"/>
              </a:solidFill>
              <a:uFillTx/>
              <a:latin typeface="Times New Roman"/>
            </a:endParaRPr>
          </a:p>
        </p:txBody>
      </p:sp>
      <p:sp>
        <p:nvSpPr>
          <p:cNvPr id="26" name="PlaceHolder 4"/>
          <p:cNvSpPr>
            <a:spLocks noGrp="1"/>
          </p:cNvSpPr>
          <p:nvPr>
            <p:ph type="ftr" idx="14"/>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27" name="PlaceHolder 5"/>
          <p:cNvSpPr>
            <a:spLocks noGrp="1"/>
          </p:cNvSpPr>
          <p:nvPr>
            <p:ph type="sldNum" idx="15"/>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AD9B741E-BBDC-4A8F-A045-6006702D57B3}" type="slidenum">
              <a:rPr b="0" lang="en-US" sz="1200" strike="noStrike" u="none">
                <a:solidFill>
                  <a:schemeClr val="dk1">
                    <a:tint val="75000"/>
                  </a:schemeClr>
                </a:solidFill>
                <a:uFillTx/>
                <a:latin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29" name="PlaceHolder 2"/>
          <p:cNvSpPr>
            <a:spLocks noGrp="1"/>
          </p:cNvSpPr>
          <p:nvPr>
            <p:ph type="body"/>
          </p:nvPr>
        </p:nvSpPr>
        <p:spPr>
          <a:xfrm>
            <a:off x="457200" y="1600200"/>
            <a:ext cx="4038120" cy="452556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Click to edit Master text styles</a:t>
            </a:r>
            <a:endParaRPr b="0" lang="en-US" sz="2800" strike="noStrike" u="none">
              <a:solidFill>
                <a:schemeClr val="dk1"/>
              </a:solidFill>
              <a:uFillTx/>
              <a:latin typeface="Calibri"/>
            </a:endParaRPr>
          </a:p>
          <a:p>
            <a:pPr lvl="1" marL="743040" indent="-28584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Second level</a:t>
            </a:r>
            <a:endParaRPr b="0" lang="en-US" sz="2400" strike="noStrike" u="none">
              <a:solidFill>
                <a:schemeClr val="dk1"/>
              </a:solidFill>
              <a:uFillTx/>
              <a:latin typeface="Calibri"/>
            </a:endParaRPr>
          </a:p>
          <a:p>
            <a:pPr lvl="2" marL="11430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Third level</a:t>
            </a:r>
            <a:endParaRPr b="0" lang="en-US" sz="2000" strike="noStrike" u="none">
              <a:solidFill>
                <a:schemeClr val="dk1"/>
              </a:solidFill>
              <a:uFillTx/>
              <a:latin typeface="Calibri"/>
            </a:endParaRPr>
          </a:p>
          <a:p>
            <a:pPr lvl="3" marL="16002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Fourth level</a:t>
            </a:r>
            <a:endParaRPr b="0" lang="en-US" sz="1800" strike="noStrike" u="none">
              <a:solidFill>
                <a:schemeClr val="dk1"/>
              </a:solidFill>
              <a:uFillTx/>
              <a:latin typeface="Calibri"/>
            </a:endParaRPr>
          </a:p>
          <a:p>
            <a:pPr lvl="4" marL="20574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Fifth level</a:t>
            </a:r>
            <a:endParaRPr b="0" lang="en-US" sz="1800" strike="noStrike" u="none">
              <a:solidFill>
                <a:schemeClr val="dk1"/>
              </a:solidFill>
              <a:uFillTx/>
              <a:latin typeface="Calibri"/>
            </a:endParaRPr>
          </a:p>
        </p:txBody>
      </p:sp>
      <p:sp>
        <p:nvSpPr>
          <p:cNvPr id="30" name="PlaceHolder 3"/>
          <p:cNvSpPr>
            <a:spLocks noGrp="1"/>
          </p:cNvSpPr>
          <p:nvPr>
            <p:ph type="body"/>
          </p:nvPr>
        </p:nvSpPr>
        <p:spPr>
          <a:xfrm>
            <a:off x="4648320" y="1600200"/>
            <a:ext cx="4038120" cy="452556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Click to edit Master text styles</a:t>
            </a:r>
            <a:endParaRPr b="0" lang="en-US" sz="2800" strike="noStrike" u="none">
              <a:solidFill>
                <a:schemeClr val="dk1"/>
              </a:solidFill>
              <a:uFillTx/>
              <a:latin typeface="Calibri"/>
            </a:endParaRPr>
          </a:p>
          <a:p>
            <a:pPr lvl="1" marL="743040" indent="-28584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Second level</a:t>
            </a:r>
            <a:endParaRPr b="0" lang="en-US" sz="2400" strike="noStrike" u="none">
              <a:solidFill>
                <a:schemeClr val="dk1"/>
              </a:solidFill>
              <a:uFillTx/>
              <a:latin typeface="Calibri"/>
            </a:endParaRPr>
          </a:p>
          <a:p>
            <a:pPr lvl="2" marL="11430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Third level</a:t>
            </a:r>
            <a:endParaRPr b="0" lang="en-US" sz="2000" strike="noStrike" u="none">
              <a:solidFill>
                <a:schemeClr val="dk1"/>
              </a:solidFill>
              <a:uFillTx/>
              <a:latin typeface="Calibri"/>
            </a:endParaRPr>
          </a:p>
          <a:p>
            <a:pPr lvl="3" marL="16002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Fourth level</a:t>
            </a:r>
            <a:endParaRPr b="0" lang="en-US" sz="1800" strike="noStrike" u="none">
              <a:solidFill>
                <a:schemeClr val="dk1"/>
              </a:solidFill>
              <a:uFillTx/>
              <a:latin typeface="Calibri"/>
            </a:endParaRPr>
          </a:p>
          <a:p>
            <a:pPr lvl="4" marL="20574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Fifth level</a:t>
            </a:r>
            <a:endParaRPr b="0" lang="en-US" sz="1800" strike="noStrike" u="none">
              <a:solidFill>
                <a:schemeClr val="dk1"/>
              </a:solidFill>
              <a:uFillTx/>
              <a:latin typeface="Calibri"/>
            </a:endParaRPr>
          </a:p>
        </p:txBody>
      </p:sp>
      <p:sp>
        <p:nvSpPr>
          <p:cNvPr id="31" name="PlaceHolder 4"/>
          <p:cNvSpPr>
            <a:spLocks noGrp="1"/>
          </p:cNvSpPr>
          <p:nvPr>
            <p:ph type="dt" idx="16"/>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US" sz="1200" strike="noStrike" u="none">
              <a:solidFill>
                <a:srgbClr val="000000"/>
              </a:solidFill>
              <a:uFillTx/>
              <a:latin typeface="Times New Roman"/>
            </a:endParaRPr>
          </a:p>
        </p:txBody>
      </p:sp>
      <p:sp>
        <p:nvSpPr>
          <p:cNvPr id="32" name="PlaceHolder 5"/>
          <p:cNvSpPr>
            <a:spLocks noGrp="1"/>
          </p:cNvSpPr>
          <p:nvPr>
            <p:ph type="ftr" idx="17"/>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33" name="PlaceHolder 6"/>
          <p:cNvSpPr>
            <a:spLocks noGrp="1"/>
          </p:cNvSpPr>
          <p:nvPr>
            <p:ph type="sldNum" idx="18"/>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7E2E6A18-90E8-4C2C-A64B-9A29694FB669}" type="slidenum">
              <a:rPr b="0" lang="en-US" sz="1200" strike="noStrike" u="none">
                <a:solidFill>
                  <a:schemeClr val="dk1">
                    <a:tint val="75000"/>
                  </a:schemeClr>
                </a:solidFill>
                <a:uFillTx/>
                <a:latin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38" name="PlaceHolder 2"/>
          <p:cNvSpPr>
            <a:spLocks noGrp="1"/>
          </p:cNvSpPr>
          <p:nvPr>
            <p:ph type="body"/>
          </p:nvPr>
        </p:nvSpPr>
        <p:spPr>
          <a:xfrm>
            <a:off x="457200" y="1535040"/>
            <a:ext cx="4039920" cy="63936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b="1" lang="en-US" sz="2400" strike="noStrike" u="none">
                <a:solidFill>
                  <a:schemeClr val="dk1"/>
                </a:solidFill>
                <a:uFillTx/>
                <a:latin typeface="Calibri"/>
              </a:rPr>
              <a:t>Click to edit Master text styles</a:t>
            </a:r>
            <a:endParaRPr b="0" lang="en-US" sz="2400" strike="noStrike" u="none">
              <a:solidFill>
                <a:schemeClr val="dk1"/>
              </a:solidFill>
              <a:uFillTx/>
              <a:latin typeface="Calibri"/>
            </a:endParaRPr>
          </a:p>
        </p:txBody>
      </p:sp>
      <p:sp>
        <p:nvSpPr>
          <p:cNvPr id="39" name="PlaceHolder 3"/>
          <p:cNvSpPr>
            <a:spLocks noGrp="1"/>
          </p:cNvSpPr>
          <p:nvPr>
            <p:ph type="body"/>
          </p:nvPr>
        </p:nvSpPr>
        <p:spPr>
          <a:xfrm>
            <a:off x="457200" y="2174760"/>
            <a:ext cx="4039920" cy="395100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Click to edit Master text styles</a:t>
            </a:r>
            <a:endParaRPr b="0" lang="en-US" sz="2400" strike="noStrike" u="none">
              <a:solidFill>
                <a:schemeClr val="dk1"/>
              </a:solidFill>
              <a:uFillTx/>
              <a:latin typeface="Calibri"/>
            </a:endParaRPr>
          </a:p>
          <a:p>
            <a:pPr lvl="1" marL="743040" indent="-28584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Second level</a:t>
            </a:r>
            <a:endParaRPr b="0" lang="en-US" sz="2000" strike="noStrike" u="none">
              <a:solidFill>
                <a:schemeClr val="dk1"/>
              </a:solidFill>
              <a:uFillTx/>
              <a:latin typeface="Calibri"/>
            </a:endParaRPr>
          </a:p>
          <a:p>
            <a:pPr lvl="2" marL="11430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Third level</a:t>
            </a:r>
            <a:endParaRPr b="0" lang="en-US" sz="1800" strike="noStrike" u="none">
              <a:solidFill>
                <a:schemeClr val="dk1"/>
              </a:solidFill>
              <a:uFillTx/>
              <a:latin typeface="Calibri"/>
            </a:endParaRPr>
          </a:p>
          <a:p>
            <a:pPr lvl="3" marL="1600200" indent="-228600" defTabSz="914400">
              <a:lnSpc>
                <a:spcPct val="100000"/>
              </a:lnSpc>
              <a:spcBef>
                <a:spcPts val="320"/>
              </a:spcBef>
              <a:buClr>
                <a:srgbClr val="000000"/>
              </a:buClr>
              <a:buFont typeface="Arial"/>
              <a:buChar char="–"/>
            </a:pPr>
            <a:r>
              <a:rPr b="0" lang="en-US" sz="1600" strike="noStrike" u="none">
                <a:solidFill>
                  <a:schemeClr val="dk1"/>
                </a:solidFill>
                <a:uFillTx/>
                <a:latin typeface="Calibri"/>
              </a:rPr>
              <a:t>Fourth level</a:t>
            </a:r>
            <a:endParaRPr b="0" lang="en-US" sz="1600" strike="noStrike" u="none">
              <a:solidFill>
                <a:schemeClr val="dk1"/>
              </a:solidFill>
              <a:uFillTx/>
              <a:latin typeface="Calibri"/>
            </a:endParaRPr>
          </a:p>
          <a:p>
            <a:pPr lvl="4" marL="2057400" indent="-228600" defTabSz="914400">
              <a:lnSpc>
                <a:spcPct val="100000"/>
              </a:lnSpc>
              <a:spcBef>
                <a:spcPts val="320"/>
              </a:spcBef>
              <a:buClr>
                <a:srgbClr val="000000"/>
              </a:buClr>
              <a:buFont typeface="Arial"/>
              <a:buChar char="»"/>
            </a:pPr>
            <a:r>
              <a:rPr b="0" lang="en-US" sz="1600" strike="noStrike" u="none">
                <a:solidFill>
                  <a:schemeClr val="dk1"/>
                </a:solidFill>
                <a:uFillTx/>
                <a:latin typeface="Calibri"/>
              </a:rPr>
              <a:t>Fifth level</a:t>
            </a:r>
            <a:endParaRPr b="0" lang="en-US" sz="1600" strike="noStrike" u="none">
              <a:solidFill>
                <a:schemeClr val="dk1"/>
              </a:solidFill>
              <a:uFillTx/>
              <a:latin typeface="Calibri"/>
            </a:endParaRPr>
          </a:p>
        </p:txBody>
      </p:sp>
      <p:sp>
        <p:nvSpPr>
          <p:cNvPr id="40" name="PlaceHolder 4"/>
          <p:cNvSpPr>
            <a:spLocks noGrp="1"/>
          </p:cNvSpPr>
          <p:nvPr>
            <p:ph type="body"/>
          </p:nvPr>
        </p:nvSpPr>
        <p:spPr>
          <a:xfrm>
            <a:off x="4645080" y="1535040"/>
            <a:ext cx="4041360" cy="63936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b="1" lang="en-US" sz="2400" strike="noStrike" u="none">
                <a:solidFill>
                  <a:schemeClr val="dk1"/>
                </a:solidFill>
                <a:uFillTx/>
                <a:latin typeface="Calibri"/>
              </a:rPr>
              <a:t>Click to edit Master text styles</a:t>
            </a:r>
            <a:endParaRPr b="0" lang="en-US" sz="2400" strike="noStrike" u="none">
              <a:solidFill>
                <a:schemeClr val="dk1"/>
              </a:solidFill>
              <a:uFillTx/>
              <a:latin typeface="Calibri"/>
            </a:endParaRPr>
          </a:p>
        </p:txBody>
      </p:sp>
      <p:sp>
        <p:nvSpPr>
          <p:cNvPr id="41" name="PlaceHolder 5"/>
          <p:cNvSpPr>
            <a:spLocks noGrp="1"/>
          </p:cNvSpPr>
          <p:nvPr>
            <p:ph type="body"/>
          </p:nvPr>
        </p:nvSpPr>
        <p:spPr>
          <a:xfrm>
            <a:off x="4645080" y="2174760"/>
            <a:ext cx="4041360" cy="395100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Click to edit Master text styles</a:t>
            </a:r>
            <a:endParaRPr b="0" lang="en-US" sz="2400" strike="noStrike" u="none">
              <a:solidFill>
                <a:schemeClr val="dk1"/>
              </a:solidFill>
              <a:uFillTx/>
              <a:latin typeface="Calibri"/>
            </a:endParaRPr>
          </a:p>
          <a:p>
            <a:pPr lvl="1" marL="743040" indent="-28584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Second level</a:t>
            </a:r>
            <a:endParaRPr b="0" lang="en-US" sz="2000" strike="noStrike" u="none">
              <a:solidFill>
                <a:schemeClr val="dk1"/>
              </a:solidFill>
              <a:uFillTx/>
              <a:latin typeface="Calibri"/>
            </a:endParaRPr>
          </a:p>
          <a:p>
            <a:pPr lvl="2" marL="11430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Third level</a:t>
            </a:r>
            <a:endParaRPr b="0" lang="en-US" sz="1800" strike="noStrike" u="none">
              <a:solidFill>
                <a:schemeClr val="dk1"/>
              </a:solidFill>
              <a:uFillTx/>
              <a:latin typeface="Calibri"/>
            </a:endParaRPr>
          </a:p>
          <a:p>
            <a:pPr lvl="3" marL="1600200" indent="-228600" defTabSz="914400">
              <a:lnSpc>
                <a:spcPct val="100000"/>
              </a:lnSpc>
              <a:spcBef>
                <a:spcPts val="320"/>
              </a:spcBef>
              <a:buClr>
                <a:srgbClr val="000000"/>
              </a:buClr>
              <a:buFont typeface="Arial"/>
              <a:buChar char="–"/>
            </a:pPr>
            <a:r>
              <a:rPr b="0" lang="en-US" sz="1600" strike="noStrike" u="none">
                <a:solidFill>
                  <a:schemeClr val="dk1"/>
                </a:solidFill>
                <a:uFillTx/>
                <a:latin typeface="Calibri"/>
              </a:rPr>
              <a:t>Fourth level</a:t>
            </a:r>
            <a:endParaRPr b="0" lang="en-US" sz="1600" strike="noStrike" u="none">
              <a:solidFill>
                <a:schemeClr val="dk1"/>
              </a:solidFill>
              <a:uFillTx/>
              <a:latin typeface="Calibri"/>
            </a:endParaRPr>
          </a:p>
          <a:p>
            <a:pPr lvl="4" marL="2057400" indent="-228600" defTabSz="914400">
              <a:lnSpc>
                <a:spcPct val="100000"/>
              </a:lnSpc>
              <a:spcBef>
                <a:spcPts val="320"/>
              </a:spcBef>
              <a:buClr>
                <a:srgbClr val="000000"/>
              </a:buClr>
              <a:buFont typeface="Arial"/>
              <a:buChar char="»"/>
            </a:pPr>
            <a:r>
              <a:rPr b="0" lang="en-US" sz="1600" strike="noStrike" u="none">
                <a:solidFill>
                  <a:schemeClr val="dk1"/>
                </a:solidFill>
                <a:uFillTx/>
                <a:latin typeface="Calibri"/>
              </a:rPr>
              <a:t>Fifth level</a:t>
            </a:r>
            <a:endParaRPr b="0" lang="en-US" sz="1600" strike="noStrike" u="none">
              <a:solidFill>
                <a:schemeClr val="dk1"/>
              </a:solidFill>
              <a:uFillTx/>
              <a:latin typeface="Calibri"/>
            </a:endParaRPr>
          </a:p>
        </p:txBody>
      </p:sp>
      <p:sp>
        <p:nvSpPr>
          <p:cNvPr id="42" name="PlaceHolder 6"/>
          <p:cNvSpPr>
            <a:spLocks noGrp="1"/>
          </p:cNvSpPr>
          <p:nvPr>
            <p:ph type="dt" idx="19"/>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US" sz="1200" strike="noStrike" u="none">
              <a:solidFill>
                <a:srgbClr val="000000"/>
              </a:solidFill>
              <a:uFillTx/>
              <a:latin typeface="Times New Roman"/>
            </a:endParaRPr>
          </a:p>
        </p:txBody>
      </p:sp>
      <p:sp>
        <p:nvSpPr>
          <p:cNvPr id="43" name="PlaceHolder 7"/>
          <p:cNvSpPr>
            <a:spLocks noGrp="1"/>
          </p:cNvSpPr>
          <p:nvPr>
            <p:ph type="ftr" idx="20"/>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4" name="PlaceHolder 8"/>
          <p:cNvSpPr>
            <a:spLocks noGrp="1"/>
          </p:cNvSpPr>
          <p:nvPr>
            <p:ph type="sldNum" idx="21"/>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C5F92CDC-E61B-4ED8-874D-EC62663A07A1}" type="slidenum">
              <a:rPr b="0" lang="en-US" sz="1200" strike="noStrike" u="none">
                <a:solidFill>
                  <a:schemeClr val="dk1">
                    <a:tint val="75000"/>
                  </a:schemeClr>
                </a:solidFill>
                <a:uFillTx/>
                <a:latin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46" name="PlaceHolder 2"/>
          <p:cNvSpPr>
            <a:spLocks noGrp="1"/>
          </p:cNvSpPr>
          <p:nvPr>
            <p:ph type="dt" idx="22"/>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&lt;date/time&gt;</a:t>
            </a:r>
            <a:endParaRPr b="0" lang="en-US" sz="1200" strike="noStrike" u="none">
              <a:solidFill>
                <a:srgbClr val="000000"/>
              </a:solidFill>
              <a:uFillTx/>
              <a:latin typeface="Times New Roman"/>
            </a:endParaRPr>
          </a:p>
        </p:txBody>
      </p:sp>
      <p:sp>
        <p:nvSpPr>
          <p:cNvPr id="47" name="PlaceHolder 3"/>
          <p:cNvSpPr>
            <a:spLocks noGrp="1"/>
          </p:cNvSpPr>
          <p:nvPr>
            <p:ph type="ftr" idx="23"/>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48" name="PlaceHolder 4"/>
          <p:cNvSpPr>
            <a:spLocks noGrp="1"/>
          </p:cNvSpPr>
          <p:nvPr>
            <p:ph type="sldNum" idx="24"/>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BE10ED32-AAED-4F5C-ABCF-66796361EAF2}" type="slidenum">
              <a:rPr b="0" lang="en-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dt" idx="25"/>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&lt;date/time&gt;</a:t>
            </a:r>
            <a:endParaRPr b="0" lang="en-US" sz="1200" strike="noStrike" u="none">
              <a:solidFill>
                <a:srgbClr val="000000"/>
              </a:solidFill>
              <a:uFillTx/>
              <a:latin typeface="Times New Roman"/>
            </a:endParaRPr>
          </a:p>
        </p:txBody>
      </p:sp>
      <p:sp>
        <p:nvSpPr>
          <p:cNvPr id="51" name="PlaceHolder 2"/>
          <p:cNvSpPr>
            <a:spLocks noGrp="1"/>
          </p:cNvSpPr>
          <p:nvPr>
            <p:ph type="ftr" idx="26"/>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52" name="PlaceHolder 3"/>
          <p:cNvSpPr>
            <a:spLocks noGrp="1"/>
          </p:cNvSpPr>
          <p:nvPr>
            <p:ph type="sldNum" idx="27"/>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100D0A27-86F0-41C4-A320-D8B451FE8EC5}" type="slidenum">
              <a:rPr b="0" lang="en-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53" name="PlaceHolder 4"/>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buNone/>
            </a:pPr>
            <a:r>
              <a:rPr b="0" lang="en-US" sz="1800" strike="noStrike" u="none">
                <a:solidFill>
                  <a:schemeClr val="dk1"/>
                </a:solidFill>
                <a:uFillTx/>
                <a:latin typeface="Calibri"/>
              </a:rPr>
              <a:t>Click to edit the title text format</a:t>
            </a:r>
            <a:endParaRPr b="0" lang="en-US" sz="1800" strike="noStrike" u="none">
              <a:solidFill>
                <a:schemeClr val="dk1"/>
              </a:solidFill>
              <a:uFillTx/>
              <a:latin typeface="Calibri"/>
            </a:endParaRPr>
          </a:p>
        </p:txBody>
      </p:sp>
      <p:sp>
        <p:nvSpPr>
          <p:cNvPr id="54" name="PlaceHolder 5"/>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uFillTx/>
                <a:latin typeface="Calibri"/>
              </a:rPr>
              <a:t>Click to edit the outline text format</a:t>
            </a:r>
            <a:endParaRPr b="0" lang="en-US" sz="3200" strike="noStrike" u="none">
              <a:solidFill>
                <a:schemeClr val="dk1"/>
              </a:solidFill>
              <a:uFillTx/>
              <a:latin typeface="Calibri"/>
            </a:endParaRPr>
          </a:p>
          <a:p>
            <a:pPr lvl="1" marL="864000" indent="-324000">
              <a:spcBef>
                <a:spcPts val="1134"/>
              </a:spcBef>
              <a:buClr>
                <a:srgbClr val="000000"/>
              </a:buClr>
              <a:buSzPct val="75000"/>
              <a:buFont typeface="Symbol" charset="2"/>
              <a:buChar char=""/>
            </a:pPr>
            <a:r>
              <a:rPr b="0" lang="en-US" sz="2400" strike="noStrike" u="none">
                <a:solidFill>
                  <a:schemeClr val="dk1"/>
                </a:solidFill>
                <a:uFillTx/>
                <a:latin typeface="Calibri"/>
              </a:rPr>
              <a:t>Second Outline Level</a:t>
            </a:r>
            <a:endParaRPr b="0" lang="en-US" sz="2400" strike="noStrike" u="none">
              <a:solidFill>
                <a:schemeClr val="dk1"/>
              </a:solidFill>
              <a:uFillTx/>
              <a:latin typeface="Calibri"/>
            </a:endParaRPr>
          </a:p>
          <a:p>
            <a:pPr lvl="2" marL="1296000" indent="-288000">
              <a:spcBef>
                <a:spcPts val="850"/>
              </a:spcBef>
              <a:buClr>
                <a:srgbClr val="000000"/>
              </a:buClr>
              <a:buSzPct val="45000"/>
              <a:buFont typeface="Wingdings" charset="2"/>
              <a:buChar char=""/>
            </a:pPr>
            <a:r>
              <a:rPr b="0" lang="en-US" sz="2000" strike="noStrike" u="none">
                <a:solidFill>
                  <a:schemeClr val="dk1"/>
                </a:solidFill>
                <a:uFillTx/>
                <a:latin typeface="Calibri"/>
              </a:rPr>
              <a:t>Third Outline Level</a:t>
            </a:r>
            <a:endParaRPr b="0" lang="en-US" sz="2000" strike="noStrike" u="none">
              <a:solidFill>
                <a:schemeClr val="dk1"/>
              </a:solidFill>
              <a:uFillTx/>
              <a:latin typeface="Calibri"/>
            </a:endParaRPr>
          </a:p>
          <a:p>
            <a:pPr lvl="3" marL="1728000" indent="-216000">
              <a:spcBef>
                <a:spcPts val="567"/>
              </a:spcBef>
              <a:buClr>
                <a:srgbClr val="000000"/>
              </a:buClr>
              <a:buSzPct val="75000"/>
              <a:buFont typeface="Symbol" charset="2"/>
              <a:buChar char=""/>
            </a:pPr>
            <a:r>
              <a:rPr b="0" lang="en-US" sz="2000" strike="noStrike" u="none">
                <a:solidFill>
                  <a:schemeClr val="dk1"/>
                </a:solidFill>
                <a:uFillTx/>
                <a:latin typeface="Calibri"/>
              </a:rPr>
              <a:t>Fourth Outline Level</a:t>
            </a:r>
            <a:endParaRPr b="0" lang="en-US" sz="2000" strike="noStrike" u="none">
              <a:solidFill>
                <a:schemeClr val="dk1"/>
              </a:solidFill>
              <a:uFillTx/>
              <a:latin typeface="Calibri"/>
            </a:endParaRPr>
          </a:p>
          <a:p>
            <a:pPr lvl="4" marL="2160000" indent="-216000">
              <a:spcBef>
                <a:spcPts val="283"/>
              </a:spcBef>
              <a:buClr>
                <a:srgbClr val="000000"/>
              </a:buClr>
              <a:buSzPct val="45000"/>
              <a:buFont typeface="Wingdings" charset="2"/>
              <a:buChar char=""/>
            </a:pPr>
            <a:r>
              <a:rPr b="0" lang="en-US" sz="2000" strike="noStrike" u="none">
                <a:solidFill>
                  <a:schemeClr val="dk1"/>
                </a:solidFill>
                <a:uFillTx/>
                <a:latin typeface="Calibri"/>
              </a:rPr>
              <a:t>Fifth Outline Level</a:t>
            </a:r>
            <a:endParaRPr b="0" lang="en-US" sz="2000" strike="noStrike" u="none">
              <a:solidFill>
                <a:schemeClr val="dk1"/>
              </a:solidFill>
              <a:uFillTx/>
              <a:latin typeface="Calibri"/>
            </a:endParaRPr>
          </a:p>
          <a:p>
            <a:pPr lvl="5" marL="2592000" indent="-216000">
              <a:spcBef>
                <a:spcPts val="283"/>
              </a:spcBef>
              <a:buClr>
                <a:srgbClr val="000000"/>
              </a:buClr>
              <a:buSzPct val="45000"/>
              <a:buFont typeface="Wingdings" charset="2"/>
              <a:buChar char=""/>
            </a:pPr>
            <a:r>
              <a:rPr b="0" lang="en-US" sz="2000" strike="noStrike" u="none">
                <a:solidFill>
                  <a:schemeClr val="dk1"/>
                </a:solidFill>
                <a:uFillTx/>
                <a:latin typeface="Calibri"/>
              </a:rPr>
              <a:t>Sixth Outline Level</a:t>
            </a:r>
            <a:endParaRPr b="0" lang="en-US" sz="2000" strike="noStrike" u="none">
              <a:solidFill>
                <a:schemeClr val="dk1"/>
              </a:solidFill>
              <a:uFillTx/>
              <a:latin typeface="Calibri"/>
            </a:endParaRPr>
          </a:p>
          <a:p>
            <a:pPr lvl="6" marL="3024000" indent="-216000">
              <a:spcBef>
                <a:spcPts val="283"/>
              </a:spcBef>
              <a:buClr>
                <a:srgbClr val="000000"/>
              </a:buClr>
              <a:buSzPct val="45000"/>
              <a:buFont typeface="Wingdings" charset="2"/>
              <a:buChar char=""/>
            </a:pPr>
            <a:r>
              <a:rPr b="0" lang="en-US" sz="2000" strike="noStrike" u="none">
                <a:solidFill>
                  <a:schemeClr val="dk1"/>
                </a:solidFill>
                <a:uFillTx/>
                <a:latin typeface="Calibri"/>
              </a:rPr>
              <a:t>Seventh Outline Level</a:t>
            </a:r>
            <a:endParaRPr b="0" lang="en-US" sz="2000" strike="noStrike" u="none">
              <a:solidFill>
                <a:schemeClr val="dk1"/>
              </a:solidFill>
              <a:uFillTx/>
              <a:latin typeface="Calibri"/>
            </a:endParaRPr>
          </a:p>
        </p:txBody>
      </p:sp>
    </p:spTree>
  </p:cSld>
  <p:clrMap bg1="lt1" tx1="dk1" bg2="lt2" tx2="dk2" accent1="accent1" accent2="accent2" accent3="accent3" accent4="accent4" accent5="accent5" accent6="accent6" hlink="hlink" folHlink="folHlink"/>
  <p:sldLayoutIdLst>
    <p:sldLayoutId id="2147483665" r:id="rId2"/>
    <p:sldLayoutId id="2147483666" r:id="rId3"/>
    <p:sldLayoutId id="2147483667" r:id="rId4"/>
    <p:sldLayoutId id="2147483668" r:id="rId5"/>
    <p:sldLayoutId id="2147483669" r:id="rId6"/>
    <p:sldLayoutId id="2147483670" r:id="rId7"/>
    <p:sldLayoutId id="2147483671" r:id="rId8"/>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svg"/><Relationship Id="rId3" Type="http://schemas.openxmlformats.org/officeDocument/2006/relationships/image" Target="../media/image1.png"/><Relationship Id="rId4" Type="http://schemas.openxmlformats.org/officeDocument/2006/relationships/image" Target="../media/image2.svg"/><Relationship Id="rId5" Type="http://schemas.openxmlformats.org/officeDocument/2006/relationships/slideLayout" Target="../slideLayouts/slideLayout9.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hyperlink" Target="https://jbadgerconsulting.org/statewide-advocates-influencing-leadership-sail/" TargetMode="External"/><Relationship Id="rId5" Type="http://schemas.openxmlformats.org/officeDocument/2006/relationships/slideLayout" Target="../slideLayouts/slideLayout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svg"/><Relationship Id="rId3" Type="http://schemas.openxmlformats.org/officeDocument/2006/relationships/slideLayout" Target="../slideLayouts/slideLayout9.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svg"/><Relationship Id="rId3" Type="http://schemas.openxmlformats.org/officeDocument/2006/relationships/slideLayout" Target="../slideLayouts/slideLayout9.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9.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9.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9.xml"/>
</Relationships>
</file>

<file path=ppt/slides/_rels/slide8.xml.rels><?xml version="1.0" encoding="UTF-8"?>
<Relationships xmlns="http://schemas.openxmlformats.org/package/2006/relationships"><Relationship Id="rId1" Type="http://schemas.openxmlformats.org/officeDocument/2006/relationships/hyperlink" Target="https://youtu.be/Gv1aDEFlXq8" TargetMode="External"/><Relationship Id="rId2" Type="http://schemas.openxmlformats.org/officeDocument/2006/relationships/slideLayout" Target="../slideLayouts/slideLayout9.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9.png"/><Relationship Id="rId3" Type="http://schemas.openxmlformats.org/officeDocument/2006/relationships/image" Target="../media/image9.png"/><Relationship Id="rId4" Type="http://schemas.openxmlformats.org/officeDocument/2006/relationships/image" Target="../media/image9.png"/><Relationship Id="rId5" Type="http://schemas.openxmlformats.org/officeDocument/2006/relationships/image" Target="../media/image9.png"/><Relationship Id="rId6" Type="http://schemas.openxmlformats.org/officeDocument/2006/relationships/image" Target="../media/image9.png"/><Relationship Id="rId7" Type="http://schemas.openxmlformats.org/officeDocument/2006/relationships/image" Target="../media/image9.png"/><Relationship Id="rId8" Type="http://schemas.openxmlformats.org/officeDocument/2006/relationships/image" Target="../media/image9.png"/><Relationship Id="rId9" Type="http://schemas.openxmlformats.org/officeDocument/2006/relationships/image" Target="../media/image9.png"/><Relationship Id="rId10" Type="http://schemas.openxmlformats.org/officeDocument/2006/relationships/image" Target="../media/image9.png"/><Relationship Id="rId11" Type="http://schemas.openxmlformats.org/officeDocument/2006/relationships/slideLayout" Target="../slideLayouts/slideLayout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3457"/>
        </a:solidFill>
      </p:bgPr>
    </p:bg>
    <p:spTree>
      <p:nvGrpSpPr>
        <p:cNvPr id="1" name=""/>
        <p:cNvGrpSpPr/>
        <p:nvPr/>
      </p:nvGrpSpPr>
      <p:grpSpPr>
        <a:xfrm>
          <a:off x="0" y="0"/>
          <a:ext cx="0" cy="0"/>
          <a:chOff x="0" y="0"/>
          <a:chExt cx="0" cy="0"/>
        </a:xfrm>
      </p:grpSpPr>
      <p:grpSp>
        <p:nvGrpSpPr>
          <p:cNvPr id="75" name="Group 2"/>
          <p:cNvGrpSpPr/>
          <p:nvPr/>
        </p:nvGrpSpPr>
        <p:grpSpPr>
          <a:xfrm>
            <a:off x="0" y="9726480"/>
            <a:ext cx="18288000" cy="3532320"/>
            <a:chOff x="0" y="9726480"/>
            <a:chExt cx="18288000" cy="3532320"/>
          </a:xfrm>
        </p:grpSpPr>
        <p:sp>
          <p:nvSpPr>
            <p:cNvPr id="76" name="Freeform 3"/>
            <p:cNvSpPr/>
            <p:nvPr/>
          </p:nvSpPr>
          <p:spPr>
            <a:xfrm>
              <a:off x="0" y="9856440"/>
              <a:ext cx="18288000" cy="3402360"/>
            </a:xfrm>
            <a:custGeom>
              <a:avLst/>
              <a:gdLst>
                <a:gd name="textAreaLeft" fmla="*/ 0 w 18288000"/>
                <a:gd name="textAreaRight" fmla="*/ 18288360 w 18288000"/>
                <a:gd name="textAreaTop" fmla="*/ 0 h 3402360"/>
                <a:gd name="textAreaBottom" fmla="*/ 3402720 h 3402360"/>
              </a:gdLst>
              <a:ahLst/>
              <a:rect l="textAreaLeft" t="textAreaTop" r="textAreaRight" b="textAreaBottom"/>
              <a:pathLst>
                <a:path w="5360336" h="996619">
                  <a:moveTo>
                    <a:pt x="0" y="0"/>
                  </a:moveTo>
                  <a:lnTo>
                    <a:pt x="5360336" y="0"/>
                  </a:lnTo>
                  <a:lnTo>
                    <a:pt x="5360336" y="996619"/>
                  </a:lnTo>
                  <a:lnTo>
                    <a:pt x="0" y="996619"/>
                  </a:lnTo>
                  <a:close/>
                </a:path>
              </a:pathLst>
            </a:custGeom>
            <a:solidFill>
              <a:srgbClr val="ffff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77" name="TextBox 4"/>
            <p:cNvSpPr/>
            <p:nvPr/>
          </p:nvSpPr>
          <p:spPr>
            <a:xfrm>
              <a:off x="0" y="9726480"/>
              <a:ext cx="18288000" cy="353232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2659"/>
                </a:lnSpc>
              </a:pPr>
              <a:endParaRPr b="0" lang="en-US" sz="1800" strike="noStrike" u="none">
                <a:solidFill>
                  <a:schemeClr val="dk1"/>
                </a:solidFill>
                <a:uFillTx/>
                <a:latin typeface="Calibri"/>
              </a:endParaRPr>
            </a:p>
          </p:txBody>
        </p:sp>
      </p:grpSp>
      <p:sp>
        <p:nvSpPr>
          <p:cNvPr id="78" name="Freeform 5"/>
          <p:cNvSpPr/>
          <p:nvPr/>
        </p:nvSpPr>
        <p:spPr>
          <a:xfrm>
            <a:off x="14859000" y="10287000"/>
            <a:ext cx="2949120" cy="2949120"/>
          </a:xfrm>
          <a:custGeom>
            <a:avLst/>
            <a:gdLst>
              <a:gd name="textAreaLeft" fmla="*/ 0 w 2949120"/>
              <a:gd name="textAreaRight" fmla="*/ 2949480 w 2949120"/>
              <a:gd name="textAreaTop" fmla="*/ 0 h 2949120"/>
              <a:gd name="textAreaBottom" fmla="*/ 2949480 h 2949120"/>
            </a:gdLst>
            <a:ahLst/>
            <a:rect l="textAreaLeft" t="textAreaTop" r="textAreaRight" b="textAreaBottom"/>
            <a:pathLst>
              <a:path w="2949632" h="2949632">
                <a:moveTo>
                  <a:pt x="0" y="0"/>
                </a:moveTo>
                <a:lnTo>
                  <a:pt x="2949632" y="0"/>
                </a:lnTo>
                <a:lnTo>
                  <a:pt x="2949632" y="2949632"/>
                </a:lnTo>
                <a:lnTo>
                  <a:pt x="0" y="2949632"/>
                </a:lnTo>
                <a:lnTo>
                  <a:pt x="0" y="0"/>
                </a:lnTo>
                <a:close/>
              </a:path>
            </a:pathLst>
          </a:custGeom>
          <a:blipFill rotWithShape="0">
            <a:blip r:embed="rId1">
              <a:extLst>
                <a:ext uri="{96DAC541-7B7A-43D3-8B79-37D633B846F1}">
                  <asvg:svgBlip xmlns:asvg="http://schemas.microsoft.com/office/drawing/2016/SVG/main" r:embed="rId2"/>
                </a:ext>
              </a:extLst>
            </a:blip>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grpSp>
        <p:nvGrpSpPr>
          <p:cNvPr id="79" name="Group 6"/>
          <p:cNvGrpSpPr/>
          <p:nvPr/>
        </p:nvGrpSpPr>
        <p:grpSpPr>
          <a:xfrm>
            <a:off x="6686280" y="1028880"/>
            <a:ext cx="5051520" cy="5051520"/>
            <a:chOff x="6686280" y="1028880"/>
            <a:chExt cx="5051520" cy="5051520"/>
          </a:xfrm>
        </p:grpSpPr>
        <p:sp>
          <p:nvSpPr>
            <p:cNvPr id="80" name="Freeform 7"/>
            <p:cNvSpPr/>
            <p:nvPr/>
          </p:nvSpPr>
          <p:spPr>
            <a:xfrm>
              <a:off x="6686280" y="1028880"/>
              <a:ext cx="5051520" cy="5051520"/>
            </a:xfrm>
            <a:custGeom>
              <a:avLst/>
              <a:gdLst>
                <a:gd name="textAreaLeft" fmla="*/ 0 w 5051520"/>
                <a:gd name="textAreaRight" fmla="*/ 5051880 w 5051520"/>
                <a:gd name="textAreaTop" fmla="*/ 0 h 5051520"/>
                <a:gd name="textAreaBottom" fmla="*/ 5051880 h 5051520"/>
              </a:gdLst>
              <a:ah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81" name="TextBox 8"/>
            <p:cNvSpPr/>
            <p:nvPr/>
          </p:nvSpPr>
          <p:spPr>
            <a:xfrm>
              <a:off x="7160040" y="1265400"/>
              <a:ext cx="4104000" cy="434088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2659"/>
                </a:lnSpc>
              </a:pPr>
              <a:endParaRPr b="0" lang="en-US" sz="1800" strike="noStrike" u="none">
                <a:solidFill>
                  <a:schemeClr val="dk1"/>
                </a:solidFill>
                <a:uFillTx/>
                <a:latin typeface="Calibri"/>
              </a:endParaRPr>
            </a:p>
          </p:txBody>
        </p:sp>
      </p:grpSp>
      <p:sp>
        <p:nvSpPr>
          <p:cNvPr id="82" name="Freeform 9"/>
          <p:cNvSpPr/>
          <p:nvPr/>
        </p:nvSpPr>
        <p:spPr>
          <a:xfrm>
            <a:off x="5645160" y="391320"/>
            <a:ext cx="6997320" cy="6997320"/>
          </a:xfrm>
          <a:custGeom>
            <a:avLst/>
            <a:gdLst>
              <a:gd name="textAreaLeft" fmla="*/ 0 w 6997320"/>
              <a:gd name="textAreaRight" fmla="*/ 6997680 w 6997320"/>
              <a:gd name="textAreaTop" fmla="*/ 0 h 6997320"/>
              <a:gd name="textAreaBottom" fmla="*/ 6997680 h 6997320"/>
            </a:gdLst>
            <a:ahLst/>
            <a:rect l="textAreaLeft" t="textAreaTop" r="textAreaRight" b="textAreaBottom"/>
            <a:pathLst>
              <a:path w="6997595" h="6997595">
                <a:moveTo>
                  <a:pt x="0" y="0"/>
                </a:moveTo>
                <a:lnTo>
                  <a:pt x="6997594" y="0"/>
                </a:lnTo>
                <a:lnTo>
                  <a:pt x="6997594" y="6997594"/>
                </a:lnTo>
                <a:lnTo>
                  <a:pt x="0" y="6997594"/>
                </a:lnTo>
                <a:lnTo>
                  <a:pt x="0" y="0"/>
                </a:lnTo>
                <a:close/>
              </a:path>
            </a:pathLst>
          </a:custGeom>
          <a:blipFill rotWithShape="0">
            <a:blip r:embed="rId3">
              <a:extLst>
                <a:ext uri="{96DAC541-7B7A-43D3-8B79-37D633B846F1}">
                  <asvg:svgBlip xmlns:asvg="http://schemas.microsoft.com/office/drawing/2016/SVG/main" r:embed="rId4"/>
                </a:ext>
              </a:extLst>
            </a:blip>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83" name="TextBox 10"/>
          <p:cNvSpPr/>
          <p:nvPr/>
        </p:nvSpPr>
        <p:spPr>
          <a:xfrm>
            <a:off x="5267160" y="6216840"/>
            <a:ext cx="7753320" cy="3271320"/>
          </a:xfrm>
          <a:prstGeom prst="rect">
            <a:avLst/>
          </a:prstGeom>
          <a:noFill/>
          <a:ln w="0">
            <a:noFill/>
          </a:ln>
        </p:spPr>
        <p:style>
          <a:lnRef idx="0"/>
          <a:fillRef idx="0"/>
          <a:effectRef idx="0"/>
          <a:fontRef idx="minor"/>
        </p:style>
        <p:txBody>
          <a:bodyPr lIns="0" rIns="0" tIns="0" bIns="0" anchor="t">
            <a:spAutoFit/>
          </a:bodyPr>
          <a:p>
            <a:pPr algn="ctr" defTabSz="914400">
              <a:lnSpc>
                <a:spcPts val="12881"/>
              </a:lnSpc>
            </a:pPr>
            <a:r>
              <a:rPr b="1" lang="en-US" sz="9200" strike="noStrike" u="none">
                <a:solidFill>
                  <a:srgbClr val="e6ba4f"/>
                </a:solidFill>
                <a:uFillTx/>
                <a:latin typeface="Canva Sans Bold"/>
                <a:ea typeface="Canva Sans Bold"/>
              </a:rPr>
              <a:t>Disability 101</a:t>
            </a:r>
            <a:endParaRPr b="0" lang="en-US" sz="9200" strike="noStrike" u="none">
              <a:solidFill>
                <a:srgbClr val="ffffff"/>
              </a:solidFill>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3457"/>
        </a:solidFill>
      </p:bgPr>
    </p:bg>
    <p:spTree>
      <p:nvGrpSpPr>
        <p:cNvPr id="1" name=""/>
        <p:cNvGrpSpPr/>
        <p:nvPr/>
      </p:nvGrpSpPr>
      <p:grpSpPr>
        <a:xfrm>
          <a:off x="0" y="0"/>
          <a:ext cx="0" cy="0"/>
          <a:chOff x="0" y="0"/>
          <a:chExt cx="0" cy="0"/>
        </a:xfrm>
      </p:grpSpPr>
      <p:sp>
        <p:nvSpPr>
          <p:cNvPr id="259" name="Freeform 2"/>
          <p:cNvSpPr/>
          <p:nvPr/>
        </p:nvSpPr>
        <p:spPr>
          <a:xfrm>
            <a:off x="199440" y="2171160"/>
            <a:ext cx="4767480" cy="6356520"/>
          </a:xfrm>
          <a:custGeom>
            <a:avLst/>
            <a:gdLst>
              <a:gd name="textAreaLeft" fmla="*/ 0 w 4767480"/>
              <a:gd name="textAreaRight" fmla="*/ 4767840 w 4767480"/>
              <a:gd name="textAreaTop" fmla="*/ 0 h 6356520"/>
              <a:gd name="textAreaBottom" fmla="*/ 6356880 h 6356520"/>
            </a:gdLst>
            <a:ahLst/>
            <a:rect l="textAreaLeft" t="textAreaTop" r="textAreaRight" b="textAreaBottom"/>
            <a:pathLst>
              <a:path w="4767719" h="6356958">
                <a:moveTo>
                  <a:pt x="0" y="0"/>
                </a:moveTo>
                <a:lnTo>
                  <a:pt x="4767719" y="0"/>
                </a:lnTo>
                <a:lnTo>
                  <a:pt x="4767719" y="6356958"/>
                </a:lnTo>
                <a:lnTo>
                  <a:pt x="0" y="6356958"/>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260" name="Freeform 3"/>
          <p:cNvSpPr/>
          <p:nvPr/>
        </p:nvSpPr>
        <p:spPr>
          <a:xfrm>
            <a:off x="13011120" y="2171160"/>
            <a:ext cx="4767480" cy="6356520"/>
          </a:xfrm>
          <a:custGeom>
            <a:avLst/>
            <a:gdLst>
              <a:gd name="textAreaLeft" fmla="*/ 0 w 4767480"/>
              <a:gd name="textAreaRight" fmla="*/ 4767840 w 4767480"/>
              <a:gd name="textAreaTop" fmla="*/ 0 h 6356520"/>
              <a:gd name="textAreaBottom" fmla="*/ 6356880 h 6356520"/>
            </a:gdLst>
            <a:ahLst/>
            <a:rect l="textAreaLeft" t="textAreaTop" r="textAreaRight" b="textAreaBottom"/>
            <a:pathLst>
              <a:path w="4767719" h="6356958">
                <a:moveTo>
                  <a:pt x="0" y="0"/>
                </a:moveTo>
                <a:lnTo>
                  <a:pt x="4767718" y="0"/>
                </a:lnTo>
                <a:lnTo>
                  <a:pt x="4767718" y="6356958"/>
                </a:lnTo>
                <a:lnTo>
                  <a:pt x="0" y="6356958"/>
                </a:lnTo>
                <a:lnTo>
                  <a:pt x="0"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261" name="Freeform 4"/>
          <p:cNvSpPr/>
          <p:nvPr/>
        </p:nvSpPr>
        <p:spPr>
          <a:xfrm>
            <a:off x="6605280" y="2171160"/>
            <a:ext cx="4767480" cy="6356520"/>
          </a:xfrm>
          <a:custGeom>
            <a:avLst/>
            <a:gdLst>
              <a:gd name="textAreaLeft" fmla="*/ 0 w 4767480"/>
              <a:gd name="textAreaRight" fmla="*/ 4767840 w 4767480"/>
              <a:gd name="textAreaTop" fmla="*/ 0 h 6356520"/>
              <a:gd name="textAreaBottom" fmla="*/ 6356880 h 6356520"/>
            </a:gdLst>
            <a:ahLst/>
            <a:rect l="textAreaLeft" t="textAreaTop" r="textAreaRight" b="textAreaBottom"/>
            <a:pathLst>
              <a:path w="4767719" h="6356958">
                <a:moveTo>
                  <a:pt x="0" y="0"/>
                </a:moveTo>
                <a:lnTo>
                  <a:pt x="4767719" y="0"/>
                </a:lnTo>
                <a:lnTo>
                  <a:pt x="4767719" y="6356958"/>
                </a:lnTo>
                <a:lnTo>
                  <a:pt x="0" y="6356958"/>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262" name="TextBox 5"/>
          <p:cNvSpPr/>
          <p:nvPr/>
        </p:nvSpPr>
        <p:spPr>
          <a:xfrm>
            <a:off x="1028880" y="8877960"/>
            <a:ext cx="16471080" cy="675360"/>
          </a:xfrm>
          <a:prstGeom prst="rect">
            <a:avLst/>
          </a:prstGeom>
          <a:noFill/>
          <a:ln w="0">
            <a:noFill/>
          </a:ln>
        </p:spPr>
        <p:style>
          <a:lnRef idx="0"/>
          <a:fillRef idx="0"/>
          <a:effectRef idx="0"/>
          <a:fontRef idx="minor"/>
        </p:style>
        <p:txBody>
          <a:bodyPr lIns="0" rIns="0" tIns="0" bIns="0" anchor="t">
            <a:spAutoFit/>
          </a:bodyPr>
          <a:p>
            <a:pPr defTabSz="914400">
              <a:lnSpc>
                <a:spcPts val="5321"/>
              </a:lnSpc>
            </a:pPr>
            <a:r>
              <a:rPr b="0" lang="en-US" sz="3800" strike="noStrike" u="sng">
                <a:solidFill>
                  <a:srgbClr val="0000ff"/>
                </a:solidFill>
                <a:uFillTx/>
                <a:latin typeface="arial"/>
                <a:ea typeface="arial"/>
                <a:hlinkClick r:id="rId4"/>
              </a:rPr>
              <a:t>https://jbadgerconsulting.org/statewide-advocates-influencing-leadership-sail/</a:t>
            </a:r>
            <a:endParaRPr b="0" lang="en-US" sz="3800" strike="noStrike" u="none">
              <a:solidFill>
                <a:srgbClr val="ffffff"/>
              </a:solidFill>
              <a:uFillTx/>
              <a:latin typeface="Arial"/>
            </a:endParaRPr>
          </a:p>
        </p:txBody>
      </p:sp>
      <p:sp>
        <p:nvSpPr>
          <p:cNvPr id="263" name="TextBox 6"/>
          <p:cNvSpPr/>
          <p:nvPr/>
        </p:nvSpPr>
        <p:spPr>
          <a:xfrm>
            <a:off x="4011480" y="159840"/>
            <a:ext cx="10264680" cy="3271320"/>
          </a:xfrm>
          <a:prstGeom prst="rect">
            <a:avLst/>
          </a:prstGeom>
          <a:noFill/>
          <a:ln w="0">
            <a:noFill/>
          </a:ln>
        </p:spPr>
        <p:style>
          <a:lnRef idx="0"/>
          <a:fillRef idx="0"/>
          <a:effectRef idx="0"/>
          <a:fontRef idx="minor"/>
        </p:style>
        <p:txBody>
          <a:bodyPr lIns="0" rIns="0" tIns="0" bIns="0" anchor="t">
            <a:spAutoFit/>
          </a:bodyPr>
          <a:p>
            <a:pPr algn="ctr" defTabSz="914400">
              <a:lnSpc>
                <a:spcPts val="12881"/>
              </a:lnSpc>
            </a:pPr>
            <a:r>
              <a:rPr b="1" lang="en-US" sz="9200" strike="noStrike" u="none">
                <a:solidFill>
                  <a:srgbClr val="e6ba4f"/>
                </a:solidFill>
                <a:uFillTx/>
                <a:latin typeface="Canva Sans Bold"/>
                <a:ea typeface="Canva Sans Bold"/>
              </a:rPr>
              <a:t>Policy Info Sheets</a:t>
            </a:r>
            <a:endParaRPr b="0" lang="en-US" sz="9200" strike="noStrike" u="none">
              <a:solidFill>
                <a:srgbClr val="ffffff"/>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3457"/>
        </a:solidFill>
      </p:bgPr>
    </p:bg>
    <p:spTree>
      <p:nvGrpSpPr>
        <p:cNvPr id="1" name=""/>
        <p:cNvGrpSpPr/>
        <p:nvPr/>
      </p:nvGrpSpPr>
      <p:grpSpPr>
        <a:xfrm>
          <a:off x="0" y="0"/>
          <a:ext cx="0" cy="0"/>
          <a:chOff x="0" y="0"/>
          <a:chExt cx="0" cy="0"/>
        </a:xfrm>
      </p:grpSpPr>
      <p:sp>
        <p:nvSpPr>
          <p:cNvPr id="264" name="TextBox 2"/>
          <p:cNvSpPr/>
          <p:nvPr/>
        </p:nvSpPr>
        <p:spPr>
          <a:xfrm>
            <a:off x="6166440" y="8986680"/>
            <a:ext cx="5954760" cy="533520"/>
          </a:xfrm>
          <a:prstGeom prst="rect">
            <a:avLst/>
          </a:prstGeom>
          <a:noFill/>
          <a:ln w="0">
            <a:noFill/>
          </a:ln>
        </p:spPr>
        <p:style>
          <a:lnRef idx="0"/>
          <a:fillRef idx="0"/>
          <a:effectRef idx="0"/>
          <a:fontRef idx="minor"/>
        </p:style>
        <p:txBody>
          <a:bodyPr lIns="0" rIns="0" tIns="0" bIns="0" anchor="t">
            <a:spAutoFit/>
          </a:bodyPr>
          <a:p>
            <a:pPr algn="ctr" defTabSz="914400">
              <a:lnSpc>
                <a:spcPts val="4198"/>
              </a:lnSpc>
            </a:pPr>
            <a:r>
              <a:rPr b="0" lang="en-US" sz="3000" strike="noStrike" u="none">
                <a:solidFill>
                  <a:srgbClr val="ffffff"/>
                </a:solidFill>
                <a:uFillTx/>
                <a:latin typeface="Trebuchet MS"/>
                <a:ea typeface="Trebuchet MS"/>
              </a:rPr>
              <a:t>sail@jbadgerconsultinginc.org</a:t>
            </a:r>
            <a:endParaRPr b="0" lang="en-US" sz="3000" strike="noStrike" u="none">
              <a:solidFill>
                <a:srgbClr val="ffffff"/>
              </a:solidFill>
              <a:uFillTx/>
              <a:latin typeface="Arial"/>
            </a:endParaRPr>
          </a:p>
        </p:txBody>
      </p:sp>
      <p:sp>
        <p:nvSpPr>
          <p:cNvPr id="265" name="TextBox 3"/>
          <p:cNvSpPr/>
          <p:nvPr/>
        </p:nvSpPr>
        <p:spPr>
          <a:xfrm>
            <a:off x="303480" y="200520"/>
            <a:ext cx="17680680" cy="10286640"/>
          </a:xfrm>
          <a:prstGeom prst="rect">
            <a:avLst/>
          </a:prstGeom>
          <a:noFill/>
          <a:ln w="0">
            <a:noFill/>
          </a:ln>
        </p:spPr>
        <p:style>
          <a:lnRef idx="0"/>
          <a:fillRef idx="0"/>
          <a:effectRef idx="0"/>
          <a:fontRef idx="minor"/>
        </p:style>
        <p:txBody>
          <a:bodyPr lIns="0" rIns="0" tIns="0" bIns="0" anchor="t">
            <a:spAutoFit/>
          </a:bodyPr>
          <a:p>
            <a:pPr algn="ctr" defTabSz="914400">
              <a:lnSpc>
                <a:spcPts val="5400"/>
              </a:lnSpc>
            </a:pPr>
            <a:r>
              <a:rPr b="1" lang="en-US" sz="4500" strike="noStrike" u="none">
                <a:solidFill>
                  <a:srgbClr val="e6ba4f"/>
                </a:solidFill>
                <a:uFillTx/>
                <a:latin typeface="Trebuchet MS Bold"/>
                <a:ea typeface="Trebuchet MS Bold"/>
              </a:rPr>
              <a:t>Next Lunch and Learn</a:t>
            </a:r>
            <a:endParaRPr b="0" lang="en-US" sz="4500" strike="noStrike" u="none">
              <a:solidFill>
                <a:srgbClr val="ffffff"/>
              </a:solidFill>
              <a:uFillTx/>
              <a:latin typeface="Arial"/>
            </a:endParaRPr>
          </a:p>
          <a:p>
            <a:pPr algn="ctr" defTabSz="914400">
              <a:lnSpc>
                <a:spcPts val="3600"/>
              </a:lnSpc>
            </a:pPr>
            <a:endParaRPr b="0" lang="en-US" sz="1800" strike="noStrike" u="none">
              <a:solidFill>
                <a:srgbClr val="ffffff"/>
              </a:solidFill>
              <a:uFillTx/>
              <a:latin typeface="Arial"/>
            </a:endParaRPr>
          </a:p>
          <a:p>
            <a:pPr algn="ctr" defTabSz="914400">
              <a:lnSpc>
                <a:spcPts val="3600"/>
              </a:lnSpc>
            </a:pPr>
            <a:r>
              <a:rPr b="1" lang="en-US" sz="3000" strike="noStrike" u="none">
                <a:solidFill>
                  <a:srgbClr val="e6ba4f"/>
                </a:solidFill>
                <a:uFillTx/>
                <a:latin typeface="Trebuchet MS Bold"/>
                <a:ea typeface="Trebuchet MS Bold"/>
              </a:rPr>
              <a:t>Caregivers March 20th</a:t>
            </a:r>
            <a:endParaRPr b="0" lang="en-US" sz="3000" strike="noStrike" u="none">
              <a:solidFill>
                <a:srgbClr val="ffffff"/>
              </a:solidFill>
              <a:uFillTx/>
              <a:latin typeface="Arial"/>
            </a:endParaRPr>
          </a:p>
          <a:p>
            <a:pPr algn="ctr" defTabSz="914400">
              <a:lnSpc>
                <a:spcPts val="3600"/>
              </a:lnSpc>
            </a:pPr>
            <a:endParaRPr b="0" lang="en-US" sz="1800" strike="noStrike" u="none">
              <a:solidFill>
                <a:srgbClr val="ffffff"/>
              </a:solidFill>
              <a:uFillTx/>
              <a:latin typeface="Arial"/>
            </a:endParaRPr>
          </a:p>
          <a:p>
            <a:pPr algn="ctr" defTabSz="914400">
              <a:lnSpc>
                <a:spcPts val="3600"/>
              </a:lnSpc>
            </a:pPr>
            <a:r>
              <a:rPr b="1" lang="en-US" sz="3000" strike="noStrike" u="none">
                <a:solidFill>
                  <a:srgbClr val="ffffff"/>
                </a:solidFill>
                <a:uFillTx/>
                <a:latin typeface="Trebuchet MS Bold"/>
                <a:ea typeface="Trebuchet MS Bold"/>
              </a:rPr>
              <a:t>Caregivers are a vital and necessary support, and this session highlights complexities for caregivers and those who are supported by them. Join us for important conversations with advocates on the complexities and barriers the disability community faces, and what we can do to move forward.</a:t>
            </a:r>
            <a:endParaRPr b="0" lang="en-US" sz="3000" strike="noStrike" u="none">
              <a:solidFill>
                <a:srgbClr val="ffffff"/>
              </a:solidFill>
              <a:uFillTx/>
              <a:latin typeface="Arial"/>
            </a:endParaRPr>
          </a:p>
          <a:p>
            <a:pPr algn="ctr" defTabSz="914400">
              <a:lnSpc>
                <a:spcPts val="3600"/>
              </a:lnSpc>
            </a:pPr>
            <a:endParaRPr b="0" lang="en-US" sz="1800" strike="noStrike" u="none">
              <a:solidFill>
                <a:srgbClr val="ffffff"/>
              </a:solidFill>
              <a:uFillTx/>
              <a:latin typeface="Arial"/>
            </a:endParaRPr>
          </a:p>
          <a:p>
            <a:pPr algn="ctr" defTabSz="914400">
              <a:lnSpc>
                <a:spcPts val="3600"/>
              </a:lnSpc>
            </a:pPr>
            <a:endParaRPr b="0" lang="en-US" sz="1800" strike="noStrike" u="none">
              <a:solidFill>
                <a:srgbClr val="ffffff"/>
              </a:solidFill>
              <a:uFillTx/>
              <a:latin typeface="Arial"/>
            </a:endParaRPr>
          </a:p>
          <a:p>
            <a:pPr algn="ctr" defTabSz="914400">
              <a:lnSpc>
                <a:spcPts val="3600"/>
              </a:lnSpc>
            </a:pPr>
            <a:endParaRPr b="0" lang="en-US" sz="1800" strike="noStrike" u="none">
              <a:solidFill>
                <a:srgbClr val="ffffff"/>
              </a:solidFill>
              <a:uFillTx/>
              <a:latin typeface="Arial"/>
            </a:endParaRPr>
          </a:p>
          <a:p>
            <a:pPr algn="ctr" defTabSz="914400">
              <a:lnSpc>
                <a:spcPts val="3600"/>
              </a:lnSpc>
            </a:pPr>
            <a:endParaRPr b="0" lang="en-US" sz="1800" strike="noStrike" u="none">
              <a:solidFill>
                <a:srgbClr val="ffffff"/>
              </a:solidFill>
              <a:uFillTx/>
              <a:latin typeface="Arial"/>
            </a:endParaRPr>
          </a:p>
          <a:p>
            <a:pPr algn="ctr" defTabSz="914400">
              <a:lnSpc>
                <a:spcPts val="3600"/>
              </a:lnSpc>
            </a:pPr>
            <a:r>
              <a:rPr b="1" lang="en-US" sz="3000" strike="noStrike" u="none">
                <a:solidFill>
                  <a:srgbClr val="e6ba4f"/>
                </a:solidFill>
                <a:uFillTx/>
                <a:latin typeface="Trebuchet MS Bold"/>
                <a:ea typeface="Trebuchet MS Bold"/>
              </a:rPr>
              <a:t>Healthcare May 15th</a:t>
            </a:r>
            <a:endParaRPr b="0" lang="en-US" sz="3000" strike="noStrike" u="none">
              <a:solidFill>
                <a:srgbClr val="ffffff"/>
              </a:solidFill>
              <a:uFillTx/>
              <a:latin typeface="Arial"/>
            </a:endParaRPr>
          </a:p>
          <a:p>
            <a:pPr algn="ctr" defTabSz="914400">
              <a:lnSpc>
                <a:spcPts val="3600"/>
              </a:lnSpc>
            </a:pPr>
            <a:endParaRPr b="0" lang="en-US" sz="1800" strike="noStrike" u="none">
              <a:solidFill>
                <a:srgbClr val="ffffff"/>
              </a:solidFill>
              <a:uFillTx/>
              <a:latin typeface="Arial"/>
            </a:endParaRPr>
          </a:p>
          <a:p>
            <a:pPr algn="ctr" defTabSz="914400">
              <a:lnSpc>
                <a:spcPts val="3600"/>
              </a:lnSpc>
            </a:pPr>
            <a:r>
              <a:rPr b="1" lang="en-US" sz="3000" strike="noStrike" u="none">
                <a:solidFill>
                  <a:srgbClr val="ffffff"/>
                </a:solidFill>
                <a:uFillTx/>
                <a:latin typeface="Trebuchet MS Bold"/>
                <a:ea typeface="Trebuchet MS Bold"/>
              </a:rPr>
              <a:t>Our final session on healthcare highlights the importance of accessible, equitable healthcare, and the impact on our communities and individuals when access to quality healthcare is denied. Hear up to date information and stories that are vital to understand the urgency of having healthcare that is people first.</a:t>
            </a:r>
            <a:endParaRPr b="0" lang="en-US" sz="3000" strike="noStrike" u="none">
              <a:solidFill>
                <a:srgbClr val="ffffff"/>
              </a:solidFill>
              <a:uFillTx/>
              <a:latin typeface="Arial"/>
            </a:endParaRPr>
          </a:p>
          <a:p>
            <a:pPr algn="ctr" defTabSz="914400">
              <a:lnSpc>
                <a:spcPts val="3600"/>
              </a:lnSpc>
            </a:pPr>
            <a:endParaRPr b="0" lang="en-US" sz="1800" strike="noStrike" u="none">
              <a:solidFill>
                <a:srgbClr val="ffffff"/>
              </a:solidFill>
              <a:uFillTx/>
              <a:latin typeface="Arial"/>
            </a:endParaRPr>
          </a:p>
          <a:p>
            <a:pPr algn="ctr" defTabSz="914400">
              <a:lnSpc>
                <a:spcPts val="3600"/>
              </a:lnSpc>
            </a:pPr>
            <a:endParaRPr b="0" lang="en-US" sz="1800" strike="noStrike" u="none">
              <a:solidFill>
                <a:srgbClr val="ffffff"/>
              </a:solidFill>
              <a:uFillTx/>
              <a:latin typeface="Arial"/>
            </a:endParaRPr>
          </a:p>
          <a:p>
            <a:pPr algn="ctr" defTabSz="914400">
              <a:lnSpc>
                <a:spcPts val="3600"/>
              </a:lnSpc>
            </a:pPr>
            <a:endParaRPr b="0" lang="en-US" sz="1800" strike="noStrike" u="none">
              <a:solidFill>
                <a:srgbClr val="ffffff"/>
              </a:solidFill>
              <a:uFillTx/>
              <a:latin typeface="Arial"/>
            </a:endParaRPr>
          </a:p>
          <a:p>
            <a:pPr algn="ctr" defTabSz="914400">
              <a:lnSpc>
                <a:spcPts val="3600"/>
              </a:lnSpc>
            </a:pPr>
            <a:endParaRPr b="0" lang="en-US" sz="1800" strike="noStrike" u="none">
              <a:solidFill>
                <a:srgbClr val="ffffff"/>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3457"/>
        </a:solidFill>
      </p:bgPr>
    </p:bg>
    <p:spTree>
      <p:nvGrpSpPr>
        <p:cNvPr id="1" name=""/>
        <p:cNvGrpSpPr/>
        <p:nvPr/>
      </p:nvGrpSpPr>
      <p:grpSpPr>
        <a:xfrm>
          <a:off x="0" y="0"/>
          <a:ext cx="0" cy="0"/>
          <a:chOff x="0" y="0"/>
          <a:chExt cx="0" cy="0"/>
        </a:xfrm>
      </p:grpSpPr>
      <p:sp>
        <p:nvSpPr>
          <p:cNvPr id="266" name="TextBox 2"/>
          <p:cNvSpPr/>
          <p:nvPr/>
        </p:nvSpPr>
        <p:spPr>
          <a:xfrm>
            <a:off x="4447800" y="0"/>
            <a:ext cx="8811000" cy="6543000"/>
          </a:xfrm>
          <a:prstGeom prst="rect">
            <a:avLst/>
          </a:prstGeom>
          <a:noFill/>
          <a:ln w="0">
            <a:noFill/>
          </a:ln>
        </p:spPr>
        <p:style>
          <a:lnRef idx="0"/>
          <a:fillRef idx="0"/>
          <a:effectRef idx="0"/>
          <a:fontRef idx="minor"/>
        </p:style>
        <p:txBody>
          <a:bodyPr lIns="0" rIns="0" tIns="0" bIns="0" anchor="t">
            <a:spAutoFit/>
          </a:bodyPr>
          <a:p>
            <a:pPr algn="ctr" defTabSz="914400">
              <a:lnSpc>
                <a:spcPts val="12881"/>
              </a:lnSpc>
            </a:pPr>
            <a:r>
              <a:rPr b="1" lang="en-US" sz="8000" strike="noStrike" u="none">
                <a:solidFill>
                  <a:srgbClr val="e6ba4f"/>
                </a:solidFill>
                <a:uFillTx/>
                <a:latin typeface="Canva Sans Bold"/>
                <a:ea typeface="Canva Sans Bold"/>
              </a:rPr>
              <a:t>TOP Takeaways</a:t>
            </a:r>
            <a:endParaRPr b="0" lang="en-US" sz="8000" strike="noStrike" u="none">
              <a:solidFill>
                <a:srgbClr val="ffffff"/>
              </a:solidFill>
              <a:uFillTx/>
              <a:latin typeface="Arial"/>
            </a:endParaRPr>
          </a:p>
          <a:p>
            <a:pPr algn="ctr" defTabSz="914400">
              <a:lnSpc>
                <a:spcPts val="12881"/>
              </a:lnSpc>
            </a:pPr>
            <a:endParaRPr b="0" lang="en-US" sz="1800" strike="noStrike" u="none">
              <a:solidFill>
                <a:srgbClr val="ffffff"/>
              </a:solidFill>
              <a:uFillTx/>
              <a:latin typeface="Arial"/>
            </a:endParaRPr>
          </a:p>
          <a:p>
            <a:pPr algn="ctr" defTabSz="914400">
              <a:lnSpc>
                <a:spcPts val="12881"/>
              </a:lnSpc>
            </a:pPr>
            <a:endParaRPr b="0" lang="en-US" sz="1800" strike="noStrike" u="none">
              <a:solidFill>
                <a:srgbClr val="ffffff"/>
              </a:solidFill>
              <a:uFillTx/>
              <a:latin typeface="Arial"/>
            </a:endParaRPr>
          </a:p>
        </p:txBody>
      </p:sp>
      <p:sp>
        <p:nvSpPr>
          <p:cNvPr id="267" name="TextBox 3"/>
          <p:cNvSpPr/>
          <p:nvPr/>
        </p:nvSpPr>
        <p:spPr>
          <a:xfrm>
            <a:off x="1442160" y="3754800"/>
            <a:ext cx="15403320" cy="4089240"/>
          </a:xfrm>
          <a:prstGeom prst="rect">
            <a:avLst/>
          </a:prstGeom>
          <a:noFill/>
          <a:ln w="0">
            <a:noFill/>
          </a:ln>
        </p:spPr>
        <p:style>
          <a:lnRef idx="0"/>
          <a:fillRef idx="0"/>
          <a:effectRef idx="0"/>
          <a:fontRef idx="minor"/>
        </p:style>
        <p:txBody>
          <a:bodyPr lIns="0" rIns="0" tIns="0" bIns="0" anchor="t">
            <a:spAutoFit/>
          </a:bodyPr>
          <a:p>
            <a:pPr lvl="1" marL="993240" indent="-496440" defTabSz="914400">
              <a:lnSpc>
                <a:spcPts val="6440"/>
              </a:lnSpc>
              <a:buClr>
                <a:srgbClr val="ffffff"/>
              </a:buClr>
              <a:buFont typeface="Arial"/>
              <a:buChar char="•"/>
            </a:pPr>
            <a:r>
              <a:rPr b="1" lang="en-US" sz="4600" strike="noStrike" u="none">
                <a:solidFill>
                  <a:srgbClr val="ffffff"/>
                </a:solidFill>
                <a:uFillTx/>
                <a:latin typeface="Canva Sans Bold"/>
                <a:ea typeface="Canva Sans Bold"/>
              </a:rPr>
              <a:t>Anyone can join the disability community</a:t>
            </a:r>
            <a:endParaRPr b="0" lang="en-US" sz="4600" strike="noStrike" u="none">
              <a:solidFill>
                <a:srgbClr val="ffffff"/>
              </a:solidFill>
              <a:uFillTx/>
              <a:latin typeface="Arial"/>
            </a:endParaRPr>
          </a:p>
          <a:p>
            <a:pPr lvl="1" marL="993240" indent="-496440" defTabSz="914400">
              <a:lnSpc>
                <a:spcPts val="6440"/>
              </a:lnSpc>
              <a:buClr>
                <a:srgbClr val="ffffff"/>
              </a:buClr>
              <a:buFont typeface="Arial"/>
              <a:buChar char="•"/>
            </a:pPr>
            <a:r>
              <a:rPr b="1" lang="en-US" sz="4600" strike="noStrike" u="none">
                <a:solidFill>
                  <a:srgbClr val="ffffff"/>
                </a:solidFill>
                <a:uFillTx/>
                <a:latin typeface="Canva Sans Bold"/>
                <a:ea typeface="Canva Sans Bold"/>
              </a:rPr>
              <a:t>Be aware of misconceptions on disability </a:t>
            </a:r>
            <a:endParaRPr b="0" lang="en-US" sz="4600" strike="noStrike" u="none">
              <a:solidFill>
                <a:srgbClr val="ffffff"/>
              </a:solidFill>
              <a:uFillTx/>
              <a:latin typeface="Arial"/>
            </a:endParaRPr>
          </a:p>
          <a:p>
            <a:pPr lvl="1" marL="993240" indent="-496440" defTabSz="914400">
              <a:lnSpc>
                <a:spcPts val="6440"/>
              </a:lnSpc>
              <a:buClr>
                <a:srgbClr val="ffffff"/>
              </a:buClr>
              <a:buFont typeface="Arial"/>
              <a:buChar char="•"/>
            </a:pPr>
            <a:r>
              <a:rPr b="1" lang="en-US" sz="4600" strike="noStrike" u="none">
                <a:solidFill>
                  <a:srgbClr val="ffffff"/>
                </a:solidFill>
                <a:uFillTx/>
                <a:latin typeface="Canva Sans Bold"/>
                <a:ea typeface="Canva Sans Bold"/>
              </a:rPr>
              <a:t>PWD are in your constituancy</a:t>
            </a:r>
            <a:endParaRPr b="0" lang="en-US" sz="4600" strike="noStrike" u="none">
              <a:solidFill>
                <a:srgbClr val="ffffff"/>
              </a:solidFill>
              <a:uFillTx/>
              <a:latin typeface="Arial"/>
            </a:endParaRPr>
          </a:p>
          <a:p>
            <a:pPr lvl="1" marL="993240" indent="-496440" defTabSz="914400">
              <a:lnSpc>
                <a:spcPts val="6440"/>
              </a:lnSpc>
              <a:buClr>
                <a:srgbClr val="ffffff"/>
              </a:buClr>
              <a:buFont typeface="Arial"/>
              <a:buChar char="•"/>
            </a:pPr>
            <a:r>
              <a:rPr b="1" lang="en-US" sz="4600" strike="noStrike" u="none">
                <a:solidFill>
                  <a:srgbClr val="ffffff"/>
                </a:solidFill>
                <a:uFillTx/>
                <a:latin typeface="Canva Sans Bold"/>
                <a:ea typeface="Canva Sans Bold"/>
              </a:rPr>
              <a:t>PWD want to be included, not an afterthought</a:t>
            </a:r>
            <a:endParaRPr b="0" lang="en-US" sz="4600" strike="noStrike" u="none">
              <a:solidFill>
                <a:srgbClr val="ffffff"/>
              </a:solidFill>
              <a:uFillTx/>
              <a:latin typeface="Arial"/>
            </a:endParaRPr>
          </a:p>
        </p:txBody>
      </p:sp>
      <p:sp>
        <p:nvSpPr>
          <p:cNvPr id="268" name="TextBox 4"/>
          <p:cNvSpPr/>
          <p:nvPr/>
        </p:nvSpPr>
        <p:spPr>
          <a:xfrm>
            <a:off x="303480" y="8767080"/>
            <a:ext cx="14403600" cy="924120"/>
          </a:xfrm>
          <a:prstGeom prst="rect">
            <a:avLst/>
          </a:prstGeom>
          <a:noFill/>
          <a:ln w="0">
            <a:noFill/>
          </a:ln>
        </p:spPr>
        <p:style>
          <a:lnRef idx="0"/>
          <a:fillRef idx="0"/>
          <a:effectRef idx="0"/>
          <a:fontRef idx="minor"/>
        </p:style>
        <p:txBody>
          <a:bodyPr lIns="0" rIns="0" tIns="0" bIns="0" anchor="t">
            <a:spAutoFit/>
          </a:bodyPr>
          <a:p>
            <a:pPr algn="ctr" defTabSz="914400">
              <a:lnSpc>
                <a:spcPts val="7279"/>
              </a:lnSpc>
            </a:pPr>
            <a:r>
              <a:rPr b="1" lang="en-US" sz="5200" strike="noStrike" u="none">
                <a:solidFill>
                  <a:srgbClr val="ffffff"/>
                </a:solidFill>
                <a:uFillTx/>
                <a:latin typeface="Canva Sans Bold"/>
                <a:ea typeface="Canva Sans Bold"/>
              </a:rPr>
              <a:t>     </a:t>
            </a:r>
            <a:r>
              <a:rPr b="1" lang="en-US" sz="5200" strike="noStrike" u="none">
                <a:solidFill>
                  <a:srgbClr val="ffffff"/>
                </a:solidFill>
                <a:uFillTx/>
                <a:latin typeface="Canva Sans Bold"/>
                <a:ea typeface="Canva Sans Bold"/>
              </a:rPr>
              <a:t>(PWD - “People with Disabilities”)</a:t>
            </a:r>
            <a:endParaRPr b="0" lang="en-US" sz="5200" strike="noStrike" u="none">
              <a:solidFill>
                <a:srgbClr val="ffffff"/>
              </a:solidFill>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3457"/>
        </a:solidFill>
      </p:bgPr>
    </p:bg>
    <p:spTree>
      <p:nvGrpSpPr>
        <p:cNvPr id="1" name=""/>
        <p:cNvGrpSpPr/>
        <p:nvPr/>
      </p:nvGrpSpPr>
      <p:grpSpPr>
        <a:xfrm>
          <a:off x="0" y="0"/>
          <a:ext cx="0" cy="0"/>
          <a:chOff x="0" y="0"/>
          <a:chExt cx="0" cy="0"/>
        </a:xfrm>
      </p:grpSpPr>
      <p:sp>
        <p:nvSpPr>
          <p:cNvPr id="269" name="Freeform 2"/>
          <p:cNvSpPr/>
          <p:nvPr/>
        </p:nvSpPr>
        <p:spPr>
          <a:xfrm>
            <a:off x="5941080" y="279000"/>
            <a:ext cx="6405480" cy="6405480"/>
          </a:xfrm>
          <a:custGeom>
            <a:avLst/>
            <a:gdLst>
              <a:gd name="textAreaLeft" fmla="*/ 0 w 6405480"/>
              <a:gd name="textAreaRight" fmla="*/ 6405840 w 6405480"/>
              <a:gd name="textAreaTop" fmla="*/ 0 h 6405480"/>
              <a:gd name="textAreaBottom" fmla="*/ 6405840 h 6405480"/>
            </a:gdLst>
            <a:ahLst/>
            <a:rect l="textAreaLeft" t="textAreaTop" r="textAreaRight" b="textAreaBottom"/>
            <a:pathLst>
              <a:path w="6405863" h="6405863">
                <a:moveTo>
                  <a:pt x="0" y="0"/>
                </a:moveTo>
                <a:lnTo>
                  <a:pt x="6405864" y="0"/>
                </a:lnTo>
                <a:lnTo>
                  <a:pt x="6405864" y="6405863"/>
                </a:lnTo>
                <a:lnTo>
                  <a:pt x="0" y="6405863"/>
                </a:lnTo>
                <a:lnTo>
                  <a:pt x="0" y="0"/>
                </a:lnTo>
                <a:close/>
              </a:path>
            </a:pathLst>
          </a:custGeom>
          <a:blipFill rotWithShape="0">
            <a:blip r:embed="rId1">
              <a:extLst>
                <a:ext uri="{96DAC541-7B7A-43D3-8B79-37D633B846F1}">
                  <asvg:svgBlip xmlns:asvg="http://schemas.microsoft.com/office/drawing/2016/SVG/main" r:embed="rId2"/>
                </a:ext>
              </a:extLst>
            </a:blip>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270" name="TextBox 3"/>
          <p:cNvSpPr/>
          <p:nvPr/>
        </p:nvSpPr>
        <p:spPr>
          <a:xfrm>
            <a:off x="1283040" y="5930280"/>
            <a:ext cx="15721200" cy="2437200"/>
          </a:xfrm>
          <a:prstGeom prst="rect">
            <a:avLst/>
          </a:prstGeom>
          <a:noFill/>
          <a:ln w="0">
            <a:noFill/>
          </a:ln>
        </p:spPr>
        <p:style>
          <a:lnRef idx="0"/>
          <a:fillRef idx="0"/>
          <a:effectRef idx="0"/>
          <a:fontRef idx="minor"/>
        </p:style>
        <p:txBody>
          <a:bodyPr lIns="0" rIns="0" tIns="0" bIns="0" anchor="t">
            <a:spAutoFit/>
          </a:bodyPr>
          <a:p>
            <a:pPr algn="ctr" defTabSz="914400">
              <a:lnSpc>
                <a:spcPts val="6599"/>
              </a:lnSpc>
            </a:pPr>
            <a:r>
              <a:rPr b="1" lang="en-US" sz="5500" strike="noStrike" u="none">
                <a:solidFill>
                  <a:srgbClr val="e6ba4f"/>
                </a:solidFill>
                <a:uFillTx/>
                <a:latin typeface="Trebuchet MS Bold"/>
                <a:ea typeface="Trebuchet MS Bold"/>
              </a:rPr>
              <a:t>Thank You!</a:t>
            </a:r>
            <a:endParaRPr b="0" lang="en-US" sz="5500" strike="noStrike" u="none">
              <a:solidFill>
                <a:srgbClr val="ffffff"/>
              </a:solidFill>
              <a:uFillTx/>
              <a:latin typeface="Arial"/>
            </a:endParaRPr>
          </a:p>
          <a:p>
            <a:pPr algn="ctr" defTabSz="914400">
              <a:lnSpc>
                <a:spcPts val="4198"/>
              </a:lnSpc>
            </a:pPr>
            <a:endParaRPr b="0" lang="en-US" sz="1800" strike="noStrike" u="none">
              <a:solidFill>
                <a:srgbClr val="ffffff"/>
              </a:solidFill>
              <a:uFillTx/>
              <a:latin typeface="Arial"/>
            </a:endParaRPr>
          </a:p>
          <a:p>
            <a:pPr algn="ctr" defTabSz="914400">
              <a:lnSpc>
                <a:spcPts val="4198"/>
              </a:lnSpc>
            </a:pPr>
            <a:r>
              <a:rPr b="0" lang="en-US" sz="3500" strike="noStrike" u="none">
                <a:solidFill>
                  <a:srgbClr val="ffffff"/>
                </a:solidFill>
                <a:uFillTx/>
                <a:latin typeface="Trebuchet MS"/>
                <a:ea typeface="Trebuchet MS"/>
              </a:rPr>
              <a:t>Contact sail@jbadgerconsultinginc.org for information and questions. We want</a:t>
            </a:r>
            <a:endParaRPr b="0" lang="en-US" sz="3500" strike="noStrike" u="none">
              <a:solidFill>
                <a:srgbClr val="ffffff"/>
              </a:solidFill>
              <a:uFillTx/>
              <a:latin typeface="Arial"/>
            </a:endParaRPr>
          </a:p>
          <a:p>
            <a:pPr algn="ctr" defTabSz="914400">
              <a:lnSpc>
                <a:spcPts val="4198"/>
              </a:lnSpc>
            </a:pPr>
            <a:r>
              <a:rPr b="0" lang="en-US" sz="3500" strike="noStrike" u="none">
                <a:solidFill>
                  <a:srgbClr val="ffffff"/>
                </a:solidFill>
                <a:uFillTx/>
                <a:latin typeface="Trebuchet MS"/>
                <a:ea typeface="Trebuchet MS"/>
              </a:rPr>
              <a:t>to support you.</a:t>
            </a:r>
            <a:endParaRPr b="0" lang="en-US" sz="3500" strike="noStrike" u="none">
              <a:solidFill>
                <a:srgbClr val="ffffff"/>
              </a:solidFill>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3457"/>
        </a:solidFill>
      </p:bgPr>
    </p:bg>
    <p:spTree>
      <p:nvGrpSpPr>
        <p:cNvPr id="1" name=""/>
        <p:cNvGrpSpPr/>
        <p:nvPr/>
      </p:nvGrpSpPr>
      <p:grpSpPr>
        <a:xfrm>
          <a:off x="0" y="0"/>
          <a:ext cx="0" cy="0"/>
          <a:chOff x="0" y="0"/>
          <a:chExt cx="0" cy="0"/>
        </a:xfrm>
      </p:grpSpPr>
      <p:sp>
        <p:nvSpPr>
          <p:cNvPr id="271" name="Freeform 2"/>
          <p:cNvSpPr/>
          <p:nvPr/>
        </p:nvSpPr>
        <p:spPr>
          <a:xfrm>
            <a:off x="5941080" y="-245880"/>
            <a:ext cx="6405480" cy="6405480"/>
          </a:xfrm>
          <a:custGeom>
            <a:avLst/>
            <a:gdLst>
              <a:gd name="textAreaLeft" fmla="*/ 0 w 6405480"/>
              <a:gd name="textAreaRight" fmla="*/ 6405840 w 6405480"/>
              <a:gd name="textAreaTop" fmla="*/ 0 h 6405480"/>
              <a:gd name="textAreaBottom" fmla="*/ 6405840 h 6405480"/>
            </a:gdLst>
            <a:ahLst/>
            <a:rect l="textAreaLeft" t="textAreaTop" r="textAreaRight" b="textAreaBottom"/>
            <a:pathLst>
              <a:path w="6405863" h="6405863">
                <a:moveTo>
                  <a:pt x="0" y="0"/>
                </a:moveTo>
                <a:lnTo>
                  <a:pt x="6405864" y="0"/>
                </a:lnTo>
                <a:lnTo>
                  <a:pt x="6405864" y="6405863"/>
                </a:lnTo>
                <a:lnTo>
                  <a:pt x="0" y="6405863"/>
                </a:lnTo>
                <a:lnTo>
                  <a:pt x="0" y="0"/>
                </a:lnTo>
                <a:close/>
              </a:path>
            </a:pathLst>
          </a:custGeom>
          <a:blipFill rotWithShape="0">
            <a:blip r:embed="rId1">
              <a:extLst>
                <a:ext uri="{96DAC541-7B7A-43D3-8B79-37D633B846F1}">
                  <asvg:svgBlip xmlns:asvg="http://schemas.microsoft.com/office/drawing/2016/SVG/main" r:embed="rId2"/>
                </a:ext>
              </a:extLst>
            </a:blip>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272" name="TextBox 3"/>
          <p:cNvSpPr/>
          <p:nvPr/>
        </p:nvSpPr>
        <p:spPr>
          <a:xfrm>
            <a:off x="2258640" y="7005600"/>
            <a:ext cx="13770000" cy="3271320"/>
          </a:xfrm>
          <a:prstGeom prst="rect">
            <a:avLst/>
          </a:prstGeom>
          <a:noFill/>
          <a:ln w="0">
            <a:noFill/>
          </a:ln>
        </p:spPr>
        <p:style>
          <a:lnRef idx="0"/>
          <a:fillRef idx="0"/>
          <a:effectRef idx="0"/>
          <a:fontRef idx="minor"/>
        </p:style>
        <p:txBody>
          <a:bodyPr lIns="0" rIns="0" tIns="0" bIns="0" anchor="t">
            <a:spAutoFit/>
          </a:bodyPr>
          <a:p>
            <a:pPr algn="ctr" defTabSz="914400">
              <a:lnSpc>
                <a:spcPts val="12881"/>
              </a:lnSpc>
            </a:pPr>
            <a:r>
              <a:rPr b="1" lang="en-US" sz="9200" strike="noStrike" u="none">
                <a:solidFill>
                  <a:srgbClr val="e6ba4f"/>
                </a:solidFill>
                <a:uFillTx/>
                <a:latin typeface="Canva Sans Bold"/>
                <a:ea typeface="Canva Sans Bold"/>
              </a:rPr>
              <a:t>Questions or Comments</a:t>
            </a:r>
            <a:endParaRPr b="0" lang="en-US" sz="9200" strike="noStrike" u="none">
              <a:solidFill>
                <a:srgbClr val="ffffff"/>
              </a:solidFill>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3457"/>
        </a:solidFill>
      </p:bgPr>
    </p:bg>
    <p:spTree>
      <p:nvGrpSpPr>
        <p:cNvPr id="1" name=""/>
        <p:cNvGrpSpPr/>
        <p:nvPr/>
      </p:nvGrpSpPr>
      <p:grpSpPr>
        <a:xfrm>
          <a:off x="0" y="0"/>
          <a:ext cx="0" cy="0"/>
          <a:chOff x="0" y="0"/>
          <a:chExt cx="0" cy="0"/>
        </a:xfrm>
      </p:grpSpPr>
      <p:sp>
        <p:nvSpPr>
          <p:cNvPr id="84" name="Freeform 2"/>
          <p:cNvSpPr/>
          <p:nvPr/>
        </p:nvSpPr>
        <p:spPr>
          <a:xfrm>
            <a:off x="1028880" y="6260040"/>
            <a:ext cx="2370240" cy="3254400"/>
          </a:xfrm>
          <a:custGeom>
            <a:avLst/>
            <a:gdLst>
              <a:gd name="textAreaLeft" fmla="*/ 0 w 2370240"/>
              <a:gd name="textAreaRight" fmla="*/ 2370600 w 2370240"/>
              <a:gd name="textAreaTop" fmla="*/ 0 h 3254400"/>
              <a:gd name="textAreaBottom" fmla="*/ 3254760 h 3254400"/>
            </a:gdLst>
            <a:ahLst/>
            <a:rect l="textAreaLeft" t="textAreaTop" r="textAreaRight" b="textAreaBottom"/>
            <a:pathLst>
              <a:path w="2370510" h="3254704">
                <a:moveTo>
                  <a:pt x="0" y="0"/>
                </a:moveTo>
                <a:lnTo>
                  <a:pt x="2370510" y="0"/>
                </a:lnTo>
                <a:lnTo>
                  <a:pt x="2370510" y="3254705"/>
                </a:lnTo>
                <a:lnTo>
                  <a:pt x="0" y="3254705"/>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85" name="Freeform 3"/>
          <p:cNvSpPr/>
          <p:nvPr/>
        </p:nvSpPr>
        <p:spPr>
          <a:xfrm>
            <a:off x="13985280" y="6260040"/>
            <a:ext cx="3273840" cy="3254400"/>
          </a:xfrm>
          <a:custGeom>
            <a:avLst/>
            <a:gdLst>
              <a:gd name="textAreaLeft" fmla="*/ 0 w 3273840"/>
              <a:gd name="textAreaRight" fmla="*/ 3274200 w 3273840"/>
              <a:gd name="textAreaTop" fmla="*/ 0 h 3254400"/>
              <a:gd name="textAreaBottom" fmla="*/ 3254760 h 3254400"/>
            </a:gdLst>
            <a:ahLst/>
            <a:rect l="textAreaLeft" t="textAreaTop" r="textAreaRight" b="textAreaBottom"/>
            <a:pathLst>
              <a:path w="3274136" h="3254704">
                <a:moveTo>
                  <a:pt x="0" y="0"/>
                </a:moveTo>
                <a:lnTo>
                  <a:pt x="3274136" y="0"/>
                </a:lnTo>
                <a:lnTo>
                  <a:pt x="3274136" y="3254705"/>
                </a:lnTo>
                <a:lnTo>
                  <a:pt x="0" y="3254705"/>
                </a:lnTo>
                <a:lnTo>
                  <a:pt x="0"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86" name="Freeform 4"/>
          <p:cNvSpPr/>
          <p:nvPr/>
        </p:nvSpPr>
        <p:spPr>
          <a:xfrm>
            <a:off x="5613840" y="6922440"/>
            <a:ext cx="7059960" cy="2592000"/>
          </a:xfrm>
          <a:custGeom>
            <a:avLst/>
            <a:gdLst>
              <a:gd name="textAreaLeft" fmla="*/ 0 w 7059960"/>
              <a:gd name="textAreaRight" fmla="*/ 7060320 w 7059960"/>
              <a:gd name="textAreaTop" fmla="*/ 0 h 2592000"/>
              <a:gd name="textAreaBottom" fmla="*/ 2592360 h 2592000"/>
            </a:gdLst>
            <a:ahLst/>
            <a:rect l="textAreaLeft" t="textAreaTop" r="textAreaRight" b="textAreaBottom"/>
            <a:pathLst>
              <a:path w="7060194" h="2592415">
                <a:moveTo>
                  <a:pt x="0" y="0"/>
                </a:moveTo>
                <a:lnTo>
                  <a:pt x="7060194" y="0"/>
                </a:lnTo>
                <a:lnTo>
                  <a:pt x="7060194" y="2592415"/>
                </a:lnTo>
                <a:lnTo>
                  <a:pt x="0" y="2592415"/>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87" name="TextBox 5"/>
          <p:cNvSpPr/>
          <p:nvPr/>
        </p:nvSpPr>
        <p:spPr>
          <a:xfrm>
            <a:off x="1789920" y="199440"/>
            <a:ext cx="14707440" cy="5225760"/>
          </a:xfrm>
          <a:prstGeom prst="rect">
            <a:avLst/>
          </a:prstGeom>
          <a:noFill/>
          <a:ln w="0">
            <a:noFill/>
          </a:ln>
        </p:spPr>
        <p:style>
          <a:lnRef idx="0"/>
          <a:fillRef idx="0"/>
          <a:effectRef idx="0"/>
          <a:fontRef idx="minor"/>
        </p:style>
        <p:txBody>
          <a:bodyPr lIns="0" rIns="0" tIns="0" bIns="0" anchor="t">
            <a:spAutoFit/>
          </a:bodyPr>
          <a:p>
            <a:pPr algn="ctr" defTabSz="914400">
              <a:lnSpc>
                <a:spcPts val="9799"/>
              </a:lnSpc>
            </a:pPr>
            <a:r>
              <a:rPr b="1" lang="en-US" sz="7000" strike="noStrike" u="none">
                <a:solidFill>
                  <a:srgbClr val="e6ba4f"/>
                </a:solidFill>
                <a:uFillTx/>
                <a:latin typeface="Canva Sans Bold"/>
                <a:ea typeface="Canva Sans Bold"/>
              </a:rPr>
              <a:t>Our Sponsors: </a:t>
            </a:r>
            <a:endParaRPr b="0" lang="en-US" sz="7000" strike="noStrike" u="none">
              <a:solidFill>
                <a:srgbClr val="ffffff"/>
              </a:solidFill>
              <a:uFillTx/>
              <a:latin typeface="Arial"/>
            </a:endParaRPr>
          </a:p>
          <a:p>
            <a:pPr algn="ctr" defTabSz="914400">
              <a:lnSpc>
                <a:spcPts val="7838"/>
              </a:lnSpc>
            </a:pPr>
            <a:endParaRPr b="0" lang="en-US" sz="1800" strike="noStrike" u="none">
              <a:solidFill>
                <a:srgbClr val="ffffff"/>
              </a:solidFill>
              <a:uFillTx/>
              <a:latin typeface="Arial"/>
            </a:endParaRPr>
          </a:p>
          <a:p>
            <a:pPr algn="ctr" defTabSz="914400">
              <a:lnSpc>
                <a:spcPts val="7838"/>
              </a:lnSpc>
            </a:pPr>
            <a:r>
              <a:rPr b="0" lang="en-US" sz="5600" strike="noStrike" u="none">
                <a:solidFill>
                  <a:srgbClr val="ffffff"/>
                </a:solidFill>
                <a:uFillTx/>
                <a:latin typeface="Canva Sans"/>
                <a:ea typeface="Canva Sans"/>
              </a:rPr>
              <a:t>J. Badger Consulting,</a:t>
            </a:r>
            <a:endParaRPr b="0" lang="en-US" sz="5600" strike="noStrike" u="none">
              <a:solidFill>
                <a:srgbClr val="ffffff"/>
              </a:solidFill>
              <a:uFillTx/>
              <a:latin typeface="Arial"/>
            </a:endParaRPr>
          </a:p>
          <a:p>
            <a:pPr algn="ctr" defTabSz="914400">
              <a:lnSpc>
                <a:spcPts val="7838"/>
              </a:lnSpc>
            </a:pPr>
            <a:r>
              <a:rPr b="0" lang="en-US" sz="5600" strike="noStrike" u="none">
                <a:solidFill>
                  <a:srgbClr val="ffffff"/>
                </a:solidFill>
                <a:uFillTx/>
                <a:latin typeface="Canva Sans"/>
                <a:ea typeface="Canva Sans"/>
              </a:rPr>
              <a:t>United Way of Southwestern Pennsylvania </a:t>
            </a:r>
            <a:endParaRPr b="0" lang="en-US" sz="5600" strike="noStrike" u="none">
              <a:solidFill>
                <a:srgbClr val="ffffff"/>
              </a:solidFill>
              <a:uFillTx/>
              <a:latin typeface="Arial"/>
            </a:endParaRPr>
          </a:p>
          <a:p>
            <a:pPr algn="ctr" defTabSz="914400">
              <a:lnSpc>
                <a:spcPts val="7838"/>
              </a:lnSpc>
            </a:pPr>
            <a:r>
              <a:rPr b="0" lang="en-US" sz="5600" strike="noStrike" u="none">
                <a:solidFill>
                  <a:srgbClr val="ffffff"/>
                </a:solidFill>
                <a:uFillTx/>
                <a:latin typeface="Canva Sans"/>
                <a:ea typeface="Canva Sans"/>
              </a:rPr>
              <a:t>Family Values at Work</a:t>
            </a:r>
            <a:endParaRPr b="0" lang="en-US" sz="5600" strike="noStrike" u="none">
              <a:solidFill>
                <a:srgbClr val="ffffff"/>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3457"/>
        </a:solidFill>
      </p:bgPr>
    </p:bg>
    <p:spTree>
      <p:nvGrpSpPr>
        <p:cNvPr id="1" name=""/>
        <p:cNvGrpSpPr/>
        <p:nvPr/>
      </p:nvGrpSpPr>
      <p:grpSpPr>
        <a:xfrm>
          <a:off x="0" y="0"/>
          <a:ext cx="0" cy="0"/>
          <a:chOff x="0" y="0"/>
          <a:chExt cx="0" cy="0"/>
        </a:xfrm>
      </p:grpSpPr>
      <p:sp>
        <p:nvSpPr>
          <p:cNvPr id="88" name="TextBox 2"/>
          <p:cNvSpPr/>
          <p:nvPr/>
        </p:nvSpPr>
        <p:spPr>
          <a:xfrm>
            <a:off x="497520" y="462240"/>
            <a:ext cx="17413920" cy="8143560"/>
          </a:xfrm>
          <a:prstGeom prst="rect">
            <a:avLst/>
          </a:prstGeom>
          <a:noFill/>
          <a:ln w="0">
            <a:noFill/>
          </a:ln>
        </p:spPr>
        <p:style>
          <a:lnRef idx="0"/>
          <a:fillRef idx="0"/>
          <a:effectRef idx="0"/>
          <a:fontRef idx="minor"/>
        </p:style>
        <p:txBody>
          <a:bodyPr lIns="0" rIns="0" tIns="0" bIns="0" anchor="t">
            <a:spAutoFit/>
          </a:bodyPr>
          <a:p>
            <a:pPr algn="ctr" defTabSz="914400">
              <a:lnSpc>
                <a:spcPts val="4904"/>
              </a:lnSpc>
            </a:pPr>
            <a:r>
              <a:rPr b="1" lang="en-US" sz="3500" strike="noStrike" u="none">
                <a:solidFill>
                  <a:srgbClr val="e6ba4f"/>
                </a:solidFill>
                <a:uFillTx/>
                <a:latin typeface="Canva Sans Bold"/>
                <a:ea typeface="Canva Sans Bold"/>
              </a:rPr>
              <a:t>Our Mission and Values</a:t>
            </a:r>
            <a:endParaRPr b="0" lang="en-US" sz="3500" strike="noStrike" u="none">
              <a:solidFill>
                <a:srgbClr val="ffffff"/>
              </a:solidFill>
              <a:uFillTx/>
              <a:latin typeface="Arial"/>
            </a:endParaRPr>
          </a:p>
          <a:p>
            <a:pPr algn="ctr" defTabSz="914400">
              <a:lnSpc>
                <a:spcPts val="3645"/>
              </a:lnSpc>
            </a:pPr>
            <a:r>
              <a:rPr b="0" lang="en-US" sz="2610" strike="noStrike" u="none">
                <a:solidFill>
                  <a:srgbClr val="ffffff"/>
                </a:solidFill>
                <a:uFillTx/>
                <a:latin typeface="Canva Sans"/>
                <a:ea typeface="Canva Sans"/>
              </a:rPr>
              <a:t>SAIL provides training and support for and by Pennsylvanians with disabilities to become strong agents for change.</a:t>
            </a:r>
            <a:endParaRPr b="0" lang="en-US" sz="2610" strike="noStrike" u="none">
              <a:solidFill>
                <a:srgbClr val="ffffff"/>
              </a:solidFill>
              <a:uFillTx/>
              <a:latin typeface="Arial"/>
            </a:endParaRPr>
          </a:p>
          <a:p>
            <a:pPr algn="ctr" defTabSz="914400">
              <a:lnSpc>
                <a:spcPts val="3359"/>
              </a:lnSpc>
            </a:pPr>
            <a:endParaRPr b="0" lang="en-US" sz="1800" strike="noStrike" u="none">
              <a:solidFill>
                <a:srgbClr val="ffffff"/>
              </a:solidFill>
              <a:uFillTx/>
              <a:latin typeface="Arial"/>
            </a:endParaRPr>
          </a:p>
          <a:p>
            <a:pPr defTabSz="914400">
              <a:lnSpc>
                <a:spcPts val="3359"/>
              </a:lnSpc>
            </a:pPr>
            <a:r>
              <a:rPr b="1" lang="en-US" sz="2400" strike="noStrike" u="none">
                <a:solidFill>
                  <a:srgbClr val="e6ba4f"/>
                </a:solidFill>
                <a:uFillTx/>
                <a:latin typeface="Canva Sans Bold"/>
                <a:ea typeface="Canva Sans Bold"/>
              </a:rPr>
              <a:t>Empowerment:</a:t>
            </a:r>
            <a:r>
              <a:rPr b="0" lang="en-US" sz="2400" strike="noStrike" u="none">
                <a:solidFill>
                  <a:srgbClr val="ffffff"/>
                </a:solidFill>
                <a:uFillTx/>
                <a:latin typeface="Canva Sans"/>
                <a:ea typeface="Canva Sans"/>
              </a:rPr>
              <a:t> Giving disabled people the confidence, skills, and support they need to take control of their own lives.</a:t>
            </a:r>
            <a:endParaRPr b="0" lang="en-US" sz="2400" strike="noStrike" u="none">
              <a:solidFill>
                <a:srgbClr val="ffffff"/>
              </a:solidFill>
              <a:uFillTx/>
              <a:latin typeface="Arial"/>
            </a:endParaRPr>
          </a:p>
          <a:p>
            <a:pPr defTabSz="914400">
              <a:lnSpc>
                <a:spcPts val="3359"/>
              </a:lnSpc>
            </a:pPr>
            <a:r>
              <a:rPr b="1" lang="en-US" sz="2400" strike="noStrike" u="none">
                <a:solidFill>
                  <a:srgbClr val="e6ba4f"/>
                </a:solidFill>
                <a:uFillTx/>
                <a:latin typeface="Canva Sans Bold"/>
                <a:ea typeface="Canva Sans Bold"/>
              </a:rPr>
              <a:t>Support: </a:t>
            </a:r>
            <a:r>
              <a:rPr b="0" lang="en-US" sz="2400" strike="noStrike" u="none">
                <a:solidFill>
                  <a:srgbClr val="ffffff"/>
                </a:solidFill>
                <a:uFillTx/>
                <a:latin typeface="Canva Sans"/>
                <a:ea typeface="Canva Sans"/>
              </a:rPr>
              <a:t>Providing needed help and resources.</a:t>
            </a:r>
            <a:endParaRPr b="0" lang="en-US" sz="2400" strike="noStrike" u="none">
              <a:solidFill>
                <a:srgbClr val="ffffff"/>
              </a:solidFill>
              <a:uFillTx/>
              <a:latin typeface="Arial"/>
            </a:endParaRPr>
          </a:p>
          <a:p>
            <a:pPr defTabSz="914400">
              <a:lnSpc>
                <a:spcPts val="3359"/>
              </a:lnSpc>
            </a:pPr>
            <a:r>
              <a:rPr b="1" lang="en-US" sz="2400" strike="noStrike" u="none">
                <a:solidFill>
                  <a:srgbClr val="e6ba4f"/>
                </a:solidFill>
                <a:uFillTx/>
                <a:latin typeface="Canva Sans Bold"/>
                <a:ea typeface="Canva Sans Bold"/>
              </a:rPr>
              <a:t>Advocacy:</a:t>
            </a:r>
            <a:r>
              <a:rPr b="0" lang="en-US" sz="2400" strike="noStrike" u="none">
                <a:solidFill>
                  <a:srgbClr val="ffffff"/>
                </a:solidFill>
                <a:uFillTx/>
                <a:latin typeface="Canva Sans"/>
                <a:ea typeface="Canva Sans"/>
              </a:rPr>
              <a:t> Encouraging people to help make change</a:t>
            </a:r>
            <a:endParaRPr b="0" lang="en-US" sz="2400" strike="noStrike" u="none">
              <a:solidFill>
                <a:srgbClr val="ffffff"/>
              </a:solidFill>
              <a:uFillTx/>
              <a:latin typeface="Arial"/>
            </a:endParaRPr>
          </a:p>
          <a:p>
            <a:pPr defTabSz="914400">
              <a:lnSpc>
                <a:spcPts val="3359"/>
              </a:lnSpc>
            </a:pPr>
            <a:r>
              <a:rPr b="1" lang="en-US" sz="2400" strike="noStrike" u="none">
                <a:solidFill>
                  <a:srgbClr val="e6ba4f"/>
                </a:solidFill>
                <a:uFillTx/>
                <a:latin typeface="Canva Sans Bold"/>
                <a:ea typeface="Canva Sans Bold"/>
              </a:rPr>
              <a:t>Inclusion:</a:t>
            </a:r>
            <a:r>
              <a:rPr b="0" lang="en-US" sz="2400" strike="noStrike" u="none">
                <a:solidFill>
                  <a:srgbClr val="ffffff"/>
                </a:solidFill>
                <a:uFillTx/>
                <a:latin typeface="Canva Sans"/>
                <a:ea typeface="Canva Sans"/>
              </a:rPr>
              <a:t> Making sure disabled people can share their views</a:t>
            </a:r>
            <a:endParaRPr b="0" lang="en-US" sz="2400" strike="noStrike" u="none">
              <a:solidFill>
                <a:srgbClr val="ffffff"/>
              </a:solidFill>
              <a:uFillTx/>
              <a:latin typeface="Arial"/>
            </a:endParaRPr>
          </a:p>
          <a:p>
            <a:pPr algn="ctr" defTabSz="914400">
              <a:lnSpc>
                <a:spcPts val="3359"/>
              </a:lnSpc>
            </a:pPr>
            <a:endParaRPr b="0" lang="en-US" sz="1800" strike="noStrike" u="none">
              <a:solidFill>
                <a:srgbClr val="ffffff"/>
              </a:solidFill>
              <a:uFillTx/>
              <a:latin typeface="Arial"/>
            </a:endParaRPr>
          </a:p>
          <a:p>
            <a:pPr algn="ctr" defTabSz="914400">
              <a:lnSpc>
                <a:spcPts val="4898"/>
              </a:lnSpc>
            </a:pPr>
            <a:r>
              <a:rPr b="1" lang="en-US" sz="3500" strike="noStrike" u="none">
                <a:solidFill>
                  <a:srgbClr val="e6ba4f"/>
                </a:solidFill>
                <a:uFillTx/>
                <a:latin typeface="Canva Sans Bold"/>
                <a:ea typeface="Canva Sans Bold"/>
              </a:rPr>
              <a:t>What we Offer</a:t>
            </a:r>
            <a:endParaRPr b="0" lang="en-US" sz="3500" strike="noStrike" u="none">
              <a:solidFill>
                <a:srgbClr val="ffffff"/>
              </a:solidFill>
              <a:uFillTx/>
              <a:latin typeface="Arial"/>
            </a:endParaRPr>
          </a:p>
          <a:p>
            <a:pPr algn="ctr" defTabSz="914400">
              <a:lnSpc>
                <a:spcPts val="3359"/>
              </a:lnSpc>
            </a:pPr>
            <a:endParaRPr b="0" lang="en-US" sz="1800" strike="noStrike" u="none">
              <a:solidFill>
                <a:srgbClr val="ffffff"/>
              </a:solidFill>
              <a:uFillTx/>
              <a:latin typeface="Arial"/>
            </a:endParaRPr>
          </a:p>
          <a:p>
            <a:pPr algn="ctr" defTabSz="914400">
              <a:lnSpc>
                <a:spcPts val="3359"/>
              </a:lnSpc>
            </a:pPr>
            <a:r>
              <a:rPr b="0" lang="en-US" sz="2400" strike="noStrike" u="none">
                <a:solidFill>
                  <a:srgbClr val="ffffff"/>
                </a:solidFill>
                <a:uFillTx/>
                <a:latin typeface="Canva Sans"/>
                <a:ea typeface="Canva Sans"/>
              </a:rPr>
              <a:t>At SAIL, we offer a variety of opportunities tailored to meet the unique needs of individuals with disabilities.</a:t>
            </a:r>
            <a:endParaRPr b="0" lang="en-US" sz="2400" strike="noStrike" u="none">
              <a:solidFill>
                <a:srgbClr val="ffffff"/>
              </a:solidFill>
              <a:uFillTx/>
              <a:latin typeface="Arial"/>
            </a:endParaRPr>
          </a:p>
          <a:p>
            <a:pPr algn="ctr" defTabSz="914400">
              <a:lnSpc>
                <a:spcPts val="3359"/>
              </a:lnSpc>
            </a:pPr>
            <a:endParaRPr b="0" lang="en-US" sz="1800" strike="noStrike" u="none">
              <a:solidFill>
                <a:srgbClr val="ffffff"/>
              </a:solidFill>
              <a:uFillTx/>
              <a:latin typeface="Arial"/>
            </a:endParaRPr>
          </a:p>
          <a:p>
            <a:pPr defTabSz="914400">
              <a:lnSpc>
                <a:spcPts val="3359"/>
              </a:lnSpc>
            </a:pPr>
            <a:r>
              <a:rPr b="1" lang="en-US" sz="2400" strike="noStrike" u="none">
                <a:solidFill>
                  <a:srgbClr val="e6ba4f"/>
                </a:solidFill>
                <a:uFillTx/>
                <a:latin typeface="Canva Sans Bold"/>
                <a:ea typeface="Canva Sans Bold"/>
              </a:rPr>
              <a:t>Leadership Training:</a:t>
            </a:r>
            <a:r>
              <a:rPr b="0" lang="en-US" sz="2400" strike="noStrike" u="none">
                <a:solidFill>
                  <a:srgbClr val="ffffff"/>
                </a:solidFill>
                <a:uFillTx/>
                <a:latin typeface="Canva Sans"/>
                <a:ea typeface="Canva Sans"/>
              </a:rPr>
              <a:t> Comprehensive trainings that cover public speaking, policy analysis, and community organizing.</a:t>
            </a:r>
            <a:endParaRPr b="0" lang="en-US" sz="2400" strike="noStrike" u="none">
              <a:solidFill>
                <a:srgbClr val="ffffff"/>
              </a:solidFill>
              <a:uFillTx/>
              <a:latin typeface="Arial"/>
            </a:endParaRPr>
          </a:p>
          <a:p>
            <a:pPr defTabSz="914400">
              <a:lnSpc>
                <a:spcPts val="3359"/>
              </a:lnSpc>
            </a:pPr>
            <a:r>
              <a:rPr b="1" lang="en-US" sz="2400" strike="noStrike" u="none">
                <a:solidFill>
                  <a:srgbClr val="e6ba4f"/>
                </a:solidFill>
                <a:uFillTx/>
                <a:latin typeface="Canva Sans Bold"/>
                <a:ea typeface="Canva Sans Bold"/>
              </a:rPr>
              <a:t>Advocacy Workshops: </a:t>
            </a:r>
            <a:r>
              <a:rPr b="0" lang="en-US" sz="2400" strike="noStrike" u="none">
                <a:solidFill>
                  <a:srgbClr val="ffffff"/>
                </a:solidFill>
                <a:uFillTx/>
                <a:latin typeface="Canva Sans"/>
                <a:ea typeface="Canva Sans"/>
              </a:rPr>
              <a:t>Hands-on sessions that teach the essentials of advocacy, from understanding legal rights to effective communication strategies.</a:t>
            </a:r>
            <a:endParaRPr b="0" lang="en-US" sz="2400" strike="noStrike" u="none">
              <a:solidFill>
                <a:srgbClr val="ffffff"/>
              </a:solidFill>
              <a:uFillTx/>
              <a:latin typeface="Arial"/>
            </a:endParaRPr>
          </a:p>
          <a:p>
            <a:pPr defTabSz="914400">
              <a:lnSpc>
                <a:spcPts val="3359"/>
              </a:lnSpc>
            </a:pPr>
            <a:r>
              <a:rPr b="1" lang="en-US" sz="2400" strike="noStrike" u="none">
                <a:solidFill>
                  <a:srgbClr val="e6ba4f"/>
                </a:solidFill>
                <a:uFillTx/>
                <a:latin typeface="Canva Sans Bold"/>
                <a:ea typeface="Canva Sans Bold"/>
              </a:rPr>
              <a:t>A Peer Support Network: </a:t>
            </a:r>
            <a:r>
              <a:rPr b="0" lang="en-US" sz="2400" strike="noStrike" u="none">
                <a:solidFill>
                  <a:srgbClr val="ffffff"/>
                </a:solidFill>
                <a:uFillTx/>
                <a:latin typeface="Canva Sans"/>
                <a:ea typeface="Canva Sans"/>
              </a:rPr>
              <a:t>A chance to connect with others facing similar challenges, fostering a sense of community and shared purpose.</a:t>
            </a:r>
            <a:endParaRPr b="0" lang="en-US" sz="2400" strike="noStrike" u="none">
              <a:solidFill>
                <a:srgbClr val="ffffff"/>
              </a:solidFill>
              <a:uFillTx/>
              <a:latin typeface="Arial"/>
            </a:endParaRPr>
          </a:p>
          <a:p>
            <a:pPr algn="ctr" defTabSz="914400">
              <a:lnSpc>
                <a:spcPts val="3645"/>
              </a:lnSpc>
            </a:pPr>
            <a:endParaRPr b="0" lang="en-US" sz="1800" strike="noStrike" u="none">
              <a:solidFill>
                <a:srgbClr val="ffffff"/>
              </a:solidFill>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3457"/>
        </a:solidFill>
      </p:bgPr>
    </p:bg>
    <p:spTree>
      <p:nvGrpSpPr>
        <p:cNvPr id="1" name=""/>
        <p:cNvGrpSpPr/>
        <p:nvPr/>
      </p:nvGrpSpPr>
      <p:grpSpPr>
        <a:xfrm>
          <a:off x="0" y="0"/>
          <a:ext cx="0" cy="0"/>
          <a:chOff x="0" y="0"/>
          <a:chExt cx="0" cy="0"/>
        </a:xfrm>
      </p:grpSpPr>
      <p:sp>
        <p:nvSpPr>
          <p:cNvPr id="89" name="TextBox 2"/>
          <p:cNvSpPr/>
          <p:nvPr/>
        </p:nvSpPr>
        <p:spPr>
          <a:xfrm>
            <a:off x="4677480" y="308160"/>
            <a:ext cx="8932680" cy="1990440"/>
          </a:xfrm>
          <a:prstGeom prst="rect">
            <a:avLst/>
          </a:prstGeom>
          <a:noFill/>
          <a:ln w="0">
            <a:noFill/>
          </a:ln>
        </p:spPr>
        <p:style>
          <a:lnRef idx="0"/>
          <a:fillRef idx="0"/>
          <a:effectRef idx="0"/>
          <a:fontRef idx="minor"/>
        </p:style>
        <p:txBody>
          <a:bodyPr lIns="0" rIns="0" tIns="0" bIns="0" anchor="t">
            <a:spAutoFit/>
          </a:bodyPr>
          <a:p>
            <a:pPr algn="ctr" defTabSz="914400">
              <a:lnSpc>
                <a:spcPts val="7838"/>
              </a:lnSpc>
            </a:pPr>
            <a:r>
              <a:rPr b="1" lang="en-US" sz="5600" strike="noStrike" u="none">
                <a:solidFill>
                  <a:srgbClr val="e6ba4f"/>
                </a:solidFill>
                <a:uFillTx/>
                <a:latin typeface="Canva Sans Bold"/>
                <a:ea typeface="Canva Sans Bold"/>
              </a:rPr>
              <a:t>Disability in Pennsylvania</a:t>
            </a:r>
            <a:endParaRPr b="0" lang="en-US" sz="5600" strike="noStrike" u="none">
              <a:solidFill>
                <a:srgbClr val="ffffff"/>
              </a:solidFill>
              <a:uFillTx/>
              <a:latin typeface="Arial"/>
            </a:endParaRPr>
          </a:p>
        </p:txBody>
      </p:sp>
      <p:sp>
        <p:nvSpPr>
          <p:cNvPr id="90" name="TextBox 3"/>
          <p:cNvSpPr/>
          <p:nvPr/>
        </p:nvSpPr>
        <p:spPr>
          <a:xfrm>
            <a:off x="426240" y="1508760"/>
            <a:ext cx="17435160" cy="6753240"/>
          </a:xfrm>
          <a:prstGeom prst="rect">
            <a:avLst/>
          </a:prstGeom>
          <a:noFill/>
          <a:ln w="0">
            <a:noFill/>
          </a:ln>
        </p:spPr>
        <p:style>
          <a:lnRef idx="0"/>
          <a:fillRef idx="0"/>
          <a:effectRef idx="0"/>
          <a:fontRef idx="minor"/>
        </p:style>
        <p:txBody>
          <a:bodyPr lIns="0" rIns="0" tIns="0" bIns="0" anchor="t">
            <a:spAutoFit/>
          </a:bodyPr>
          <a:p>
            <a:pPr algn="ctr" defTabSz="914400">
              <a:lnSpc>
                <a:spcPts val="5318"/>
              </a:lnSpc>
            </a:pPr>
            <a:r>
              <a:rPr b="0" lang="en-US" sz="3800" strike="noStrike" u="none">
                <a:solidFill>
                  <a:srgbClr val="ffffff"/>
                </a:solidFill>
                <a:uFillTx/>
                <a:latin typeface="Canva Sans"/>
                <a:ea typeface="Canva Sans"/>
              </a:rPr>
              <a:t>1,774,575 Pennsylvanians have disabilities (</a:t>
            </a:r>
            <a:r>
              <a:rPr b="1" lang="en-US" sz="3800" strike="noStrike" u="none">
                <a:solidFill>
                  <a:srgbClr val="e6ba4f"/>
                </a:solidFill>
                <a:uFillTx/>
                <a:latin typeface="Canva Sans Bold"/>
                <a:ea typeface="Canva Sans Bold"/>
              </a:rPr>
              <a:t>14.1%</a:t>
            </a:r>
            <a:r>
              <a:rPr b="0" lang="en-US" sz="3800" strike="noStrike" u="none">
                <a:solidFill>
                  <a:srgbClr val="ffffff"/>
                </a:solidFill>
                <a:uFillTx/>
                <a:latin typeface="Canva Sans"/>
                <a:ea typeface="Canva Sans"/>
              </a:rPr>
              <a:t> of the total population) </a:t>
            </a:r>
            <a:endParaRPr b="0" lang="en-US" sz="3800" strike="noStrike" u="none">
              <a:solidFill>
                <a:srgbClr val="ffffff"/>
              </a:solidFill>
              <a:uFillTx/>
              <a:latin typeface="Arial"/>
            </a:endParaRPr>
          </a:p>
          <a:p>
            <a:pPr algn="ctr" defTabSz="914400">
              <a:lnSpc>
                <a:spcPts val="5318"/>
              </a:lnSpc>
            </a:pPr>
            <a:endParaRPr b="0" lang="en-US" sz="1800" strike="noStrike" u="none">
              <a:solidFill>
                <a:srgbClr val="ffffff"/>
              </a:solidFill>
              <a:uFillTx/>
              <a:latin typeface="Arial"/>
            </a:endParaRPr>
          </a:p>
          <a:p>
            <a:pPr algn="ctr" defTabSz="914400">
              <a:lnSpc>
                <a:spcPts val="5318"/>
              </a:lnSpc>
            </a:pPr>
            <a:r>
              <a:rPr b="0" lang="en-US" sz="3800" strike="noStrike" u="none">
                <a:solidFill>
                  <a:srgbClr val="ffffff"/>
                </a:solidFill>
                <a:uFillTx/>
                <a:latin typeface="Canva Sans"/>
                <a:ea typeface="Canva Sans"/>
              </a:rPr>
              <a:t>Pennsylvania’s employment rate is 79.7% for people without disabilities and </a:t>
            </a:r>
            <a:r>
              <a:rPr b="1" lang="en-US" sz="3800" strike="noStrike" u="none">
                <a:solidFill>
                  <a:srgbClr val="e6ba4f"/>
                </a:solidFill>
                <a:uFillTx/>
                <a:latin typeface="Canva Sans Bold"/>
                <a:ea typeface="Canva Sans Bold"/>
              </a:rPr>
              <a:t>38.8%</a:t>
            </a:r>
            <a:r>
              <a:rPr b="0" lang="en-US" sz="3800" strike="noStrike" u="none">
                <a:solidFill>
                  <a:srgbClr val="ffffff"/>
                </a:solidFill>
                <a:uFillTx/>
                <a:latin typeface="Canva Sans"/>
                <a:ea typeface="Canva Sans"/>
              </a:rPr>
              <a:t> for people with disabilities</a:t>
            </a:r>
            <a:endParaRPr b="0" lang="en-US" sz="3800" strike="noStrike" u="none">
              <a:solidFill>
                <a:srgbClr val="ffffff"/>
              </a:solidFill>
              <a:uFillTx/>
              <a:latin typeface="Arial"/>
            </a:endParaRPr>
          </a:p>
          <a:p>
            <a:pPr algn="ctr" defTabSz="914400">
              <a:lnSpc>
                <a:spcPts val="5318"/>
              </a:lnSpc>
            </a:pPr>
            <a:endParaRPr b="0" lang="en-US" sz="1800" strike="noStrike" u="none">
              <a:solidFill>
                <a:srgbClr val="ffffff"/>
              </a:solidFill>
              <a:uFillTx/>
              <a:latin typeface="Arial"/>
            </a:endParaRPr>
          </a:p>
          <a:p>
            <a:pPr algn="ctr" defTabSz="914400">
              <a:lnSpc>
                <a:spcPts val="5318"/>
              </a:lnSpc>
            </a:pPr>
            <a:r>
              <a:rPr b="1" lang="en-US" sz="3800" strike="noStrike" u="none">
                <a:solidFill>
                  <a:srgbClr val="e6ba4f"/>
                </a:solidFill>
                <a:uFillTx/>
                <a:latin typeface="Canva Sans Bold"/>
                <a:ea typeface="Canva Sans Bold"/>
              </a:rPr>
              <a:t>28.5%</a:t>
            </a:r>
            <a:r>
              <a:rPr b="0" lang="en-US" sz="3800" strike="noStrike" u="none">
                <a:solidFill>
                  <a:srgbClr val="ffffff"/>
                </a:solidFill>
                <a:uFillTx/>
                <a:latin typeface="Canva Sans"/>
                <a:ea typeface="Canva Sans"/>
              </a:rPr>
              <a:t> of working-age Pennsylvanians with disabilities live in poverty. </a:t>
            </a:r>
            <a:endParaRPr b="0" lang="en-US" sz="3800" strike="noStrike" u="none">
              <a:solidFill>
                <a:srgbClr val="ffffff"/>
              </a:solidFill>
              <a:uFillTx/>
              <a:latin typeface="Arial"/>
            </a:endParaRPr>
          </a:p>
          <a:p>
            <a:pPr algn="ctr" defTabSz="914400">
              <a:lnSpc>
                <a:spcPts val="5318"/>
              </a:lnSpc>
            </a:pPr>
            <a:endParaRPr b="0" lang="en-US" sz="1800" strike="noStrike" u="none">
              <a:solidFill>
                <a:srgbClr val="ffffff"/>
              </a:solidFill>
              <a:uFillTx/>
              <a:latin typeface="Arial"/>
            </a:endParaRPr>
          </a:p>
          <a:p>
            <a:pPr algn="ctr" defTabSz="914400">
              <a:lnSpc>
                <a:spcPts val="5318"/>
              </a:lnSpc>
            </a:pPr>
            <a:r>
              <a:rPr b="0" lang="en-US" sz="3800" strike="noStrike" u="none">
                <a:solidFill>
                  <a:srgbClr val="ffffff"/>
                </a:solidFill>
                <a:uFillTx/>
                <a:latin typeface="Canva Sans"/>
                <a:ea typeface="Canva Sans"/>
              </a:rPr>
              <a:t>Philadelphia County has the commonwealth’s</a:t>
            </a:r>
            <a:r>
              <a:rPr b="1" lang="en-US" sz="3800" strike="noStrike" u="none">
                <a:solidFill>
                  <a:srgbClr val="e6ba4f"/>
                </a:solidFill>
                <a:uFillTx/>
                <a:latin typeface="Canva Sans Bold"/>
                <a:ea typeface="Canva Sans Bold"/>
              </a:rPr>
              <a:t> largest number</a:t>
            </a:r>
            <a:r>
              <a:rPr b="0" lang="en-US" sz="3800" strike="noStrike" u="none">
                <a:solidFill>
                  <a:srgbClr val="ffffff"/>
                </a:solidFill>
                <a:uFillTx/>
                <a:latin typeface="Canva Sans"/>
                <a:ea typeface="Canva Sans"/>
              </a:rPr>
              <a:t> of disabled people (</a:t>
            </a:r>
            <a:r>
              <a:rPr b="1" lang="en-US" sz="3800" strike="noStrike" u="none">
                <a:solidFill>
                  <a:srgbClr val="e6ba4f"/>
                </a:solidFill>
                <a:uFillTx/>
                <a:latin typeface="Canva Sans Bold"/>
                <a:ea typeface="Canva Sans Bold"/>
              </a:rPr>
              <a:t>261,440</a:t>
            </a:r>
            <a:r>
              <a:rPr b="0" lang="en-US" sz="3800" strike="noStrike" u="none">
                <a:solidFill>
                  <a:srgbClr val="ffffff"/>
                </a:solidFill>
                <a:uFillTx/>
                <a:latin typeface="Canva Sans"/>
                <a:ea typeface="Canva Sans"/>
              </a:rPr>
              <a:t>) and </a:t>
            </a:r>
            <a:r>
              <a:rPr b="1" lang="en-US" sz="3800" strike="noStrike" u="none">
                <a:solidFill>
                  <a:srgbClr val="ffffff"/>
                </a:solidFill>
                <a:uFillTx/>
                <a:latin typeface="Canva Sans Bold"/>
                <a:ea typeface="Canva Sans Bold"/>
              </a:rPr>
              <a:t>Forest County</a:t>
            </a:r>
            <a:r>
              <a:rPr b="0" lang="en-US" sz="3800" strike="noStrike" u="none">
                <a:solidFill>
                  <a:srgbClr val="ffffff"/>
                </a:solidFill>
                <a:uFillTx/>
                <a:latin typeface="Canva Sans"/>
                <a:ea typeface="Canva Sans"/>
              </a:rPr>
              <a:t> has the highest concentration of disabled people (</a:t>
            </a:r>
            <a:r>
              <a:rPr b="1" lang="en-US" sz="3800" strike="noStrike" u="none">
                <a:solidFill>
                  <a:srgbClr val="e6ba4f"/>
                </a:solidFill>
                <a:uFillTx/>
                <a:latin typeface="Canva Sans Bold"/>
                <a:ea typeface="Canva Sans Bold"/>
              </a:rPr>
              <a:t>28.4%</a:t>
            </a:r>
            <a:r>
              <a:rPr b="0" lang="en-US" sz="3800" strike="noStrike" u="none">
                <a:solidFill>
                  <a:srgbClr val="ffffff"/>
                </a:solidFill>
                <a:uFillTx/>
                <a:latin typeface="Canva Sans"/>
                <a:ea typeface="Canva Sans"/>
              </a:rPr>
              <a:t>)</a:t>
            </a:r>
            <a:endParaRPr b="0" lang="en-US" sz="3800" strike="noStrike" u="none">
              <a:solidFill>
                <a:srgbClr val="ffffff"/>
              </a:solidFill>
              <a:uFillTx/>
              <a:latin typeface="Arial"/>
            </a:endParaRPr>
          </a:p>
        </p:txBody>
      </p:sp>
      <p:sp>
        <p:nvSpPr>
          <p:cNvPr id="91" name="TextBox 4"/>
          <p:cNvSpPr/>
          <p:nvPr/>
        </p:nvSpPr>
        <p:spPr>
          <a:xfrm>
            <a:off x="426240" y="9603360"/>
            <a:ext cx="17435160" cy="425880"/>
          </a:xfrm>
          <a:prstGeom prst="rect">
            <a:avLst/>
          </a:prstGeom>
          <a:noFill/>
          <a:ln w="0">
            <a:noFill/>
          </a:ln>
        </p:spPr>
        <p:style>
          <a:lnRef idx="0"/>
          <a:fillRef idx="0"/>
          <a:effectRef idx="0"/>
          <a:fontRef idx="minor"/>
        </p:style>
        <p:txBody>
          <a:bodyPr lIns="0" rIns="0" tIns="0" bIns="0" anchor="t">
            <a:spAutoFit/>
          </a:bodyPr>
          <a:p>
            <a:pPr algn="ctr" defTabSz="914400">
              <a:lnSpc>
                <a:spcPts val="1678"/>
              </a:lnSpc>
            </a:pPr>
            <a:r>
              <a:rPr b="1" lang="en-US" sz="1200" strike="noStrike" u="none">
                <a:solidFill>
                  <a:srgbClr val="ffffff"/>
                </a:solidFill>
                <a:uFillTx/>
                <a:latin typeface="Canva Sans Bold"/>
                <a:ea typeface="Canva Sans Bold"/>
              </a:rPr>
              <a:t>Source: Annual Disability Statistics Compendium: 2020 Durham, NH: Univ. of New Hampshire, Institute on Disability</a:t>
            </a:r>
            <a:endParaRPr b="0" lang="en-US" sz="1200" strike="noStrike" u="none">
              <a:solidFill>
                <a:srgbClr val="ffffff"/>
              </a:solidFill>
              <a:uFillTx/>
              <a:latin typeface="Arial"/>
            </a:endParaRPr>
          </a:p>
          <a:p>
            <a:pPr algn="ctr" defTabSz="914400">
              <a:lnSpc>
                <a:spcPts val="1678"/>
              </a:lnSpc>
            </a:pPr>
            <a:r>
              <a:rPr b="1" lang="en-US" sz="1200" strike="noStrike" u="none">
                <a:solidFill>
                  <a:srgbClr val="ffffff"/>
                </a:solidFill>
                <a:uFillTx/>
                <a:latin typeface="Canva Sans Bold"/>
                <a:ea typeface="Canva Sans Bold"/>
              </a:rPr>
              <a:t>https://disabilitycompendium.org/</a:t>
            </a:r>
            <a:endParaRPr b="0" lang="en-US" sz="1200" strike="noStrike" u="none">
              <a:solidFill>
                <a:srgbClr val="ffffff"/>
              </a:solidFill>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3457"/>
        </a:solidFill>
      </p:bgPr>
    </p:bg>
    <p:spTree>
      <p:nvGrpSpPr>
        <p:cNvPr id="1" name=""/>
        <p:cNvGrpSpPr/>
        <p:nvPr/>
      </p:nvGrpSpPr>
      <p:grpSpPr>
        <a:xfrm>
          <a:off x="0" y="0"/>
          <a:ext cx="0" cy="0"/>
          <a:chOff x="0" y="0"/>
          <a:chExt cx="0" cy="0"/>
        </a:xfrm>
      </p:grpSpPr>
      <p:grpSp>
        <p:nvGrpSpPr>
          <p:cNvPr id="92" name="Group 2"/>
          <p:cNvGrpSpPr/>
          <p:nvPr/>
        </p:nvGrpSpPr>
        <p:grpSpPr>
          <a:xfrm>
            <a:off x="316440" y="201240"/>
            <a:ext cx="17715240" cy="2170800"/>
            <a:chOff x="316440" y="201240"/>
            <a:chExt cx="17715240" cy="2170800"/>
          </a:xfrm>
        </p:grpSpPr>
        <p:sp>
          <p:nvSpPr>
            <p:cNvPr id="93" name="Freeform 3"/>
            <p:cNvSpPr/>
            <p:nvPr/>
          </p:nvSpPr>
          <p:spPr>
            <a:xfrm>
              <a:off x="316440" y="244080"/>
              <a:ext cx="17715240" cy="2127960"/>
            </a:xfrm>
            <a:custGeom>
              <a:avLst/>
              <a:gdLst>
                <a:gd name="textAreaLeft" fmla="*/ 0 w 17715240"/>
                <a:gd name="textAreaRight" fmla="*/ 17715600 w 17715240"/>
                <a:gd name="textAreaTop" fmla="*/ 0 h 2127960"/>
                <a:gd name="textAreaBottom" fmla="*/ 2128320 h 2127960"/>
              </a:gdLst>
              <a:ahLst/>
              <a:rect l="textAreaLeft" t="textAreaTop" r="textAreaRight" b="textAreaBottom"/>
              <a:pathLst>
                <a:path w="23620657" h="2837688">
                  <a:moveTo>
                    <a:pt x="0" y="0"/>
                  </a:moveTo>
                  <a:lnTo>
                    <a:pt x="23620657" y="0"/>
                  </a:lnTo>
                  <a:lnTo>
                    <a:pt x="23620657" y="2837688"/>
                  </a:lnTo>
                  <a:lnTo>
                    <a:pt x="0" y="2837688"/>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94" name="TextBox 4"/>
            <p:cNvSpPr/>
            <p:nvPr/>
          </p:nvSpPr>
          <p:spPr>
            <a:xfrm>
              <a:off x="316440" y="201240"/>
              <a:ext cx="17715240" cy="2170800"/>
            </a:xfrm>
            <a:prstGeom prst="rect">
              <a:avLst/>
            </a:prstGeom>
            <a:noFill/>
            <a:ln w="0">
              <a:noFill/>
            </a:ln>
          </p:spPr>
          <p:style>
            <a:lnRef idx="0"/>
            <a:fillRef idx="0"/>
            <a:effectRef idx="0"/>
            <a:fontRef idx="minor"/>
          </p:style>
          <p:txBody>
            <a:bodyPr lIns="0" rIns="0" tIns="0" bIns="0" anchor="ctr">
              <a:noAutofit/>
            </a:bodyPr>
            <a:p>
              <a:pPr defTabSz="914400">
                <a:lnSpc>
                  <a:spcPts val="7129"/>
                </a:lnSpc>
              </a:pPr>
              <a:r>
                <a:rPr b="1" lang="en-US" sz="6600" strike="noStrike" u="none">
                  <a:solidFill>
                    <a:srgbClr val="e6ba4f"/>
                  </a:solidFill>
                  <a:uFillTx/>
                  <a:latin typeface="Arial Bold"/>
                  <a:ea typeface="Arial Bold"/>
                </a:rPr>
                <a:t>What mainstream society typically thinks accessible means</a:t>
              </a:r>
              <a:endParaRPr b="0" lang="en-US" sz="6600" strike="noStrike" u="none">
                <a:solidFill>
                  <a:srgbClr val="ffffff"/>
                </a:solidFill>
                <a:uFillTx/>
                <a:latin typeface="Arial"/>
              </a:endParaRPr>
            </a:p>
          </p:txBody>
        </p:sp>
      </p:grpSp>
      <p:sp>
        <p:nvSpPr>
          <p:cNvPr id="95" name="Freeform 5"/>
          <p:cNvSpPr/>
          <p:nvPr/>
        </p:nvSpPr>
        <p:spPr>
          <a:xfrm>
            <a:off x="10486800" y="3087360"/>
            <a:ext cx="6543720" cy="4907520"/>
          </a:xfrm>
          <a:custGeom>
            <a:avLst/>
            <a:gdLst>
              <a:gd name="textAreaLeft" fmla="*/ 0 w 6543720"/>
              <a:gd name="textAreaRight" fmla="*/ 6544080 w 6543720"/>
              <a:gd name="textAreaTop" fmla="*/ 0 h 4907520"/>
              <a:gd name="textAreaBottom" fmla="*/ 4907880 h 4907520"/>
            </a:gdLst>
            <a:ahLst/>
            <a:rect l="textAreaLeft" t="textAreaTop" r="textAreaRight" b="textAreaBottom"/>
            <a:pathLst>
              <a:path w="6544026" h="4908019">
                <a:moveTo>
                  <a:pt x="0" y="0"/>
                </a:moveTo>
                <a:lnTo>
                  <a:pt x="6544026" y="0"/>
                </a:lnTo>
                <a:lnTo>
                  <a:pt x="6544026" y="4908019"/>
                </a:lnTo>
                <a:lnTo>
                  <a:pt x="0" y="4908019"/>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96" name="TextBox 6"/>
          <p:cNvSpPr/>
          <p:nvPr/>
        </p:nvSpPr>
        <p:spPr>
          <a:xfrm>
            <a:off x="316440" y="2882160"/>
            <a:ext cx="7751160" cy="4740840"/>
          </a:xfrm>
          <a:prstGeom prst="rect">
            <a:avLst/>
          </a:prstGeom>
          <a:noFill/>
          <a:ln w="0">
            <a:noFill/>
          </a:ln>
        </p:spPr>
        <p:style>
          <a:lnRef idx="0"/>
          <a:fillRef idx="0"/>
          <a:effectRef idx="0"/>
          <a:fontRef idx="minor"/>
        </p:style>
        <p:txBody>
          <a:bodyPr lIns="0" rIns="0" tIns="0" bIns="0" anchor="t">
            <a:spAutoFit/>
          </a:bodyPr>
          <a:p>
            <a:pPr lvl="1" marL="959760" indent="-479880" defTabSz="914400">
              <a:lnSpc>
                <a:spcPts val="6222"/>
              </a:lnSpc>
              <a:buClr>
                <a:srgbClr val="ffffff"/>
              </a:buClr>
              <a:buFont typeface="Arial"/>
              <a:buChar char="•"/>
            </a:pPr>
            <a:r>
              <a:rPr b="0" lang="en-US" sz="4440" strike="noStrike" u="none">
                <a:solidFill>
                  <a:srgbClr val="ffffff"/>
                </a:solidFill>
                <a:uFillTx/>
                <a:latin typeface="Canva Sans"/>
                <a:ea typeface="Canva Sans"/>
              </a:rPr>
              <a:t>Compliance with accessibility related laws and guidelines</a:t>
            </a:r>
            <a:endParaRPr b="0" lang="en-US" sz="4440" strike="noStrike" u="none">
              <a:solidFill>
                <a:srgbClr val="ffffff"/>
              </a:solidFill>
              <a:uFillTx/>
              <a:latin typeface="Arial"/>
            </a:endParaRPr>
          </a:p>
          <a:p>
            <a:pPr lvl="1" marL="959760" indent="-479880" defTabSz="914400">
              <a:lnSpc>
                <a:spcPts val="6222"/>
              </a:lnSpc>
              <a:buClr>
                <a:srgbClr val="ffffff"/>
              </a:buClr>
              <a:buFont typeface="Arial"/>
              <a:buChar char="•"/>
            </a:pPr>
            <a:r>
              <a:rPr b="0" lang="en-US" sz="4440" strike="noStrike" u="none">
                <a:solidFill>
                  <a:srgbClr val="ffffff"/>
                </a:solidFill>
                <a:uFillTx/>
                <a:latin typeface="Canva Sans"/>
                <a:ea typeface="Canva Sans"/>
              </a:rPr>
              <a:t>Ramps, parking spots, power button doors, and lower tables</a:t>
            </a:r>
            <a:endParaRPr b="0" lang="en-US" sz="4440" strike="noStrike" u="none">
              <a:solidFill>
                <a:srgbClr val="ffffff"/>
              </a:solidFill>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3457"/>
        </a:solidFill>
      </p:bgPr>
    </p:bg>
    <p:spTree>
      <p:nvGrpSpPr>
        <p:cNvPr id="1" name=""/>
        <p:cNvGrpSpPr/>
        <p:nvPr/>
      </p:nvGrpSpPr>
      <p:grpSpPr>
        <a:xfrm>
          <a:off x="0" y="0"/>
          <a:ext cx="0" cy="0"/>
          <a:chOff x="0" y="0"/>
          <a:chExt cx="0" cy="0"/>
        </a:xfrm>
      </p:grpSpPr>
      <p:grpSp>
        <p:nvGrpSpPr>
          <p:cNvPr id="97" name="Group 2"/>
          <p:cNvGrpSpPr/>
          <p:nvPr/>
        </p:nvGrpSpPr>
        <p:grpSpPr>
          <a:xfrm>
            <a:off x="316440" y="-8280"/>
            <a:ext cx="15773040" cy="2030760"/>
            <a:chOff x="316440" y="-8280"/>
            <a:chExt cx="15773040" cy="2030760"/>
          </a:xfrm>
        </p:grpSpPr>
        <p:sp>
          <p:nvSpPr>
            <p:cNvPr id="98" name="Freeform 3"/>
            <p:cNvSpPr/>
            <p:nvPr/>
          </p:nvSpPr>
          <p:spPr>
            <a:xfrm>
              <a:off x="316440" y="34560"/>
              <a:ext cx="15773040" cy="1987920"/>
            </a:xfrm>
            <a:custGeom>
              <a:avLst/>
              <a:gdLst>
                <a:gd name="textAreaLeft" fmla="*/ 0 w 15773040"/>
                <a:gd name="textAreaRight" fmla="*/ 15773400 w 15773040"/>
                <a:gd name="textAreaTop" fmla="*/ 0 h 1987920"/>
                <a:gd name="textAreaBottom" fmla="*/ 1988280 h 1987920"/>
              </a:gdLst>
              <a:ahLst/>
              <a:rect l="textAreaLeft" t="textAreaTop" r="textAreaRight" b="textAreaBottom"/>
              <a:pathLst>
                <a:path w="21031200" h="2651126">
                  <a:moveTo>
                    <a:pt x="0" y="0"/>
                  </a:moveTo>
                  <a:lnTo>
                    <a:pt x="21031200" y="0"/>
                  </a:lnTo>
                  <a:lnTo>
                    <a:pt x="21031200" y="2651126"/>
                  </a:lnTo>
                  <a:lnTo>
                    <a:pt x="0" y="2651126"/>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99" name="TextBox 4"/>
            <p:cNvSpPr/>
            <p:nvPr/>
          </p:nvSpPr>
          <p:spPr>
            <a:xfrm>
              <a:off x="316440" y="-8280"/>
              <a:ext cx="15773040" cy="2030760"/>
            </a:xfrm>
            <a:prstGeom prst="rect">
              <a:avLst/>
            </a:prstGeom>
            <a:noFill/>
            <a:ln w="0">
              <a:noFill/>
            </a:ln>
          </p:spPr>
          <p:style>
            <a:lnRef idx="0"/>
            <a:fillRef idx="0"/>
            <a:effectRef idx="0"/>
            <a:fontRef idx="minor"/>
          </p:style>
          <p:txBody>
            <a:bodyPr lIns="0" rIns="0" tIns="0" bIns="0" anchor="ctr">
              <a:noAutofit/>
            </a:bodyPr>
            <a:p>
              <a:pPr defTabSz="914400">
                <a:lnSpc>
                  <a:spcPts val="7129"/>
                </a:lnSpc>
              </a:pPr>
              <a:r>
                <a:rPr b="1" lang="en-US" sz="6600" strike="noStrike" u="none">
                  <a:solidFill>
                    <a:srgbClr val="e6ba4f"/>
                  </a:solidFill>
                  <a:uFillTx/>
                  <a:latin typeface="Arial Bold"/>
                  <a:ea typeface="Arial Bold"/>
                </a:rPr>
                <a:t>Accessibility </a:t>
              </a:r>
              <a:endParaRPr b="0" lang="en-US" sz="6600" strike="noStrike" u="none">
                <a:solidFill>
                  <a:srgbClr val="ffffff"/>
                </a:solidFill>
                <a:uFillTx/>
                <a:latin typeface="Arial"/>
              </a:endParaRPr>
            </a:p>
          </p:txBody>
        </p:sp>
      </p:grpSp>
      <p:grpSp>
        <p:nvGrpSpPr>
          <p:cNvPr id="100" name="Group 5"/>
          <p:cNvGrpSpPr/>
          <p:nvPr/>
        </p:nvGrpSpPr>
        <p:grpSpPr>
          <a:xfrm>
            <a:off x="316440" y="2343960"/>
            <a:ext cx="7772040" cy="6526800"/>
            <a:chOff x="316440" y="2343960"/>
            <a:chExt cx="7772040" cy="6526800"/>
          </a:xfrm>
        </p:grpSpPr>
        <p:sp>
          <p:nvSpPr>
            <p:cNvPr id="101" name="Freeform 6"/>
            <p:cNvSpPr/>
            <p:nvPr/>
          </p:nvSpPr>
          <p:spPr>
            <a:xfrm>
              <a:off x="316440" y="2343960"/>
              <a:ext cx="7772040" cy="6526800"/>
            </a:xfrm>
            <a:custGeom>
              <a:avLst/>
              <a:gdLst>
                <a:gd name="textAreaLeft" fmla="*/ 0 w 7772040"/>
                <a:gd name="textAreaRight" fmla="*/ 7772400 w 7772040"/>
                <a:gd name="textAreaTop" fmla="*/ 0 h 6526800"/>
                <a:gd name="textAreaBottom" fmla="*/ 6527160 h 6526800"/>
              </a:gdLst>
              <a:ahLst/>
              <a:rect l="textAreaLeft" t="textAreaTop" r="textAreaRight" b="textAreaBottom"/>
              <a:pathLst>
                <a:path w="10363200" h="8702676">
                  <a:moveTo>
                    <a:pt x="0" y="0"/>
                  </a:moveTo>
                  <a:lnTo>
                    <a:pt x="10363200" y="0"/>
                  </a:lnTo>
                  <a:lnTo>
                    <a:pt x="10363200" y="8702676"/>
                  </a:lnTo>
                  <a:lnTo>
                    <a:pt x="0" y="8702676"/>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02" name="TextBox 7"/>
            <p:cNvSpPr/>
            <p:nvPr/>
          </p:nvSpPr>
          <p:spPr>
            <a:xfrm>
              <a:off x="316440" y="2372400"/>
              <a:ext cx="7772040" cy="6498000"/>
            </a:xfrm>
            <a:prstGeom prst="rect">
              <a:avLst/>
            </a:prstGeom>
            <a:noFill/>
            <a:ln w="0">
              <a:noFill/>
            </a:ln>
          </p:spPr>
          <p:style>
            <a:lnRef idx="0"/>
            <a:fillRef idx="0"/>
            <a:effectRef idx="0"/>
            <a:fontRef idx="minor"/>
          </p:style>
          <p:txBody>
            <a:bodyPr lIns="0" rIns="0" tIns="0" bIns="0" anchor="t">
              <a:noAutofit/>
            </a:bodyPr>
            <a:p>
              <a:pPr defTabSz="914400">
                <a:lnSpc>
                  <a:spcPts val="4535"/>
                </a:lnSpc>
              </a:pPr>
              <a:r>
                <a:rPr b="0" lang="en-US" sz="4200" spc="40" strike="noStrike" u="none">
                  <a:solidFill>
                    <a:srgbClr val="ffffff"/>
                  </a:solidFill>
                  <a:uFillTx/>
                  <a:latin typeface="TT Rounds Condensed"/>
                  <a:ea typeface="TT Rounds Condensed"/>
                </a:rPr>
                <a:t>Accessibility  is not just about compliance, it’s also a frame of mind: </a:t>
              </a:r>
              <a:endParaRPr b="0" lang="en-US" sz="4200" strike="noStrike" u="none">
                <a:solidFill>
                  <a:srgbClr val="ffffff"/>
                </a:solidFill>
                <a:uFillTx/>
                <a:latin typeface="Arial"/>
              </a:endParaRPr>
            </a:p>
            <a:p>
              <a:pPr lvl="2" marL="1337400" indent="-445680" defTabSz="914400">
                <a:lnSpc>
                  <a:spcPts val="3889"/>
                </a:lnSpc>
                <a:buClr>
                  <a:srgbClr val="ffffff"/>
                </a:buClr>
                <a:buFont typeface="Arial"/>
                <a:buChar char="⚬"/>
              </a:pPr>
              <a:r>
                <a:rPr b="0" lang="en-US" sz="3600" spc="34" strike="noStrike" u="none">
                  <a:solidFill>
                    <a:srgbClr val="ffffff"/>
                  </a:solidFill>
                  <a:uFillTx/>
                  <a:latin typeface="TT Rounds Condensed"/>
                  <a:ea typeface="TT Rounds Condensed"/>
                </a:rPr>
                <a:t>Accessible meeting spaces, materials, and language</a:t>
              </a:r>
              <a:endParaRPr b="0" lang="en-US" sz="3600" strike="noStrike" u="none">
                <a:solidFill>
                  <a:srgbClr val="ffffff"/>
                </a:solidFill>
                <a:uFillTx/>
                <a:latin typeface="Arial"/>
              </a:endParaRPr>
            </a:p>
            <a:p>
              <a:pPr lvl="2" marL="1337400" indent="-445680" defTabSz="914400">
                <a:lnSpc>
                  <a:spcPts val="3889"/>
                </a:lnSpc>
                <a:buClr>
                  <a:srgbClr val="ffffff"/>
                </a:buClr>
                <a:buFont typeface="Arial"/>
                <a:buChar char="⚬"/>
              </a:pPr>
              <a:r>
                <a:rPr b="0" lang="en-US" sz="3600" spc="34" strike="noStrike" u="none">
                  <a:solidFill>
                    <a:srgbClr val="ffffff"/>
                  </a:solidFill>
                  <a:uFillTx/>
                  <a:latin typeface="TT Rounds Condensed"/>
                  <a:ea typeface="TT Rounds Condensed"/>
                </a:rPr>
                <a:t>Think outside the box: People’s experience of disability is unique to them</a:t>
              </a:r>
              <a:endParaRPr b="0" lang="en-US" sz="3600" strike="noStrike" u="none">
                <a:solidFill>
                  <a:srgbClr val="ffffff"/>
                </a:solidFill>
                <a:uFillTx/>
                <a:latin typeface="Arial"/>
              </a:endParaRPr>
            </a:p>
            <a:p>
              <a:pPr lvl="2" marL="1337400" indent="-445680" defTabSz="914400">
                <a:lnSpc>
                  <a:spcPts val="3889"/>
                </a:lnSpc>
                <a:buClr>
                  <a:srgbClr val="ffffff"/>
                </a:buClr>
                <a:buFont typeface="Arial"/>
                <a:buChar char="⚬"/>
              </a:pPr>
              <a:r>
                <a:rPr b="0" lang="en-US" sz="3600" spc="34" strike="noStrike" u="none">
                  <a:solidFill>
                    <a:srgbClr val="ffffff"/>
                  </a:solidFill>
                  <a:uFillTx/>
                  <a:latin typeface="TT Rounds Condensed"/>
                  <a:ea typeface="TT Rounds Condensed"/>
                </a:rPr>
                <a:t>Design with access in mind.</a:t>
              </a:r>
              <a:endParaRPr b="0" lang="en-US" sz="3600" strike="noStrike" u="none">
                <a:solidFill>
                  <a:srgbClr val="ffffff"/>
                </a:solidFill>
                <a:uFillTx/>
                <a:latin typeface="Arial"/>
              </a:endParaRPr>
            </a:p>
            <a:p>
              <a:pPr marL="1337400" indent="-445680" defTabSz="914400">
                <a:lnSpc>
                  <a:spcPts val="3889"/>
                </a:lnSpc>
                <a:tabLst>
                  <a:tab algn="l" pos="0"/>
                </a:tabLst>
              </a:pPr>
              <a:endParaRPr b="0" lang="en-US" sz="1800" strike="noStrike" u="none">
                <a:solidFill>
                  <a:srgbClr val="ffffff"/>
                </a:solidFill>
                <a:uFillTx/>
                <a:latin typeface="Arial"/>
              </a:endParaRPr>
            </a:p>
          </p:txBody>
        </p:sp>
      </p:grpSp>
      <p:sp>
        <p:nvSpPr>
          <p:cNvPr id="103" name="Freeform 8"/>
          <p:cNvSpPr/>
          <p:nvPr/>
        </p:nvSpPr>
        <p:spPr>
          <a:xfrm>
            <a:off x="9144000" y="2355480"/>
            <a:ext cx="7772040" cy="6515280"/>
          </a:xfrm>
          <a:custGeom>
            <a:avLst/>
            <a:gdLst>
              <a:gd name="textAreaLeft" fmla="*/ 0 w 7772040"/>
              <a:gd name="textAreaRight" fmla="*/ 7772400 w 7772040"/>
              <a:gd name="textAreaTop" fmla="*/ 0 h 6515280"/>
              <a:gd name="textAreaBottom" fmla="*/ 6515640 h 6515280"/>
            </a:gdLst>
            <a:ahLst/>
            <a:rect l="textAreaLeft" t="textAreaTop" r="textAreaRight" b="textAreaBottom"/>
            <a:pathLst>
              <a:path w="7772400" h="6515586">
                <a:moveTo>
                  <a:pt x="0" y="0"/>
                </a:moveTo>
                <a:lnTo>
                  <a:pt x="7772400" y="0"/>
                </a:lnTo>
                <a:lnTo>
                  <a:pt x="7772400" y="6515586"/>
                </a:lnTo>
                <a:lnTo>
                  <a:pt x="0" y="6515586"/>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3457"/>
        </a:solidFill>
      </p:bgPr>
    </p:bg>
    <p:spTree>
      <p:nvGrpSpPr>
        <p:cNvPr id="1" name=""/>
        <p:cNvGrpSpPr/>
        <p:nvPr/>
      </p:nvGrpSpPr>
      <p:grpSpPr>
        <a:xfrm>
          <a:off x="0" y="0"/>
          <a:ext cx="0" cy="0"/>
          <a:chOff x="0" y="0"/>
          <a:chExt cx="0" cy="0"/>
        </a:xfrm>
      </p:grpSpPr>
      <p:grpSp>
        <p:nvGrpSpPr>
          <p:cNvPr id="104" name="Group 2"/>
          <p:cNvGrpSpPr/>
          <p:nvPr/>
        </p:nvGrpSpPr>
        <p:grpSpPr>
          <a:xfrm>
            <a:off x="380880" y="257040"/>
            <a:ext cx="7314840" cy="2030760"/>
            <a:chOff x="380880" y="257040"/>
            <a:chExt cx="7314840" cy="2030760"/>
          </a:xfrm>
        </p:grpSpPr>
        <p:sp>
          <p:nvSpPr>
            <p:cNvPr id="105" name="Freeform 3"/>
            <p:cNvSpPr/>
            <p:nvPr/>
          </p:nvSpPr>
          <p:spPr>
            <a:xfrm>
              <a:off x="380880" y="299880"/>
              <a:ext cx="7314840" cy="1987920"/>
            </a:xfrm>
            <a:custGeom>
              <a:avLst/>
              <a:gdLst>
                <a:gd name="textAreaLeft" fmla="*/ 0 w 7314840"/>
                <a:gd name="textAreaRight" fmla="*/ 7315200 w 7314840"/>
                <a:gd name="textAreaTop" fmla="*/ 0 h 1987920"/>
                <a:gd name="textAreaBottom" fmla="*/ 1988280 h 1987920"/>
              </a:gdLst>
              <a:ahLst/>
              <a:rect l="textAreaLeft" t="textAreaTop" r="textAreaRight" b="textAreaBottom"/>
              <a:pathLst>
                <a:path w="9753600" h="2651126">
                  <a:moveTo>
                    <a:pt x="0" y="0"/>
                  </a:moveTo>
                  <a:lnTo>
                    <a:pt x="9753600" y="0"/>
                  </a:lnTo>
                  <a:lnTo>
                    <a:pt x="9753600" y="2651126"/>
                  </a:lnTo>
                  <a:lnTo>
                    <a:pt x="0" y="2651126"/>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06" name="TextBox 4"/>
            <p:cNvSpPr/>
            <p:nvPr/>
          </p:nvSpPr>
          <p:spPr>
            <a:xfrm>
              <a:off x="380880" y="257040"/>
              <a:ext cx="7314840" cy="2030760"/>
            </a:xfrm>
            <a:prstGeom prst="rect">
              <a:avLst/>
            </a:prstGeom>
            <a:noFill/>
            <a:ln w="0">
              <a:noFill/>
            </a:ln>
          </p:spPr>
          <p:style>
            <a:lnRef idx="0"/>
            <a:fillRef idx="0"/>
            <a:effectRef idx="0"/>
            <a:fontRef idx="minor"/>
          </p:style>
          <p:txBody>
            <a:bodyPr lIns="0" rIns="0" tIns="0" bIns="0" anchor="ctr">
              <a:noAutofit/>
            </a:bodyPr>
            <a:p>
              <a:pPr defTabSz="914400">
                <a:lnSpc>
                  <a:spcPts val="7129"/>
                </a:lnSpc>
              </a:pPr>
              <a:endParaRPr b="0" lang="en-US" sz="1800" strike="noStrike" u="none">
                <a:solidFill>
                  <a:schemeClr val="dk1"/>
                </a:solidFill>
                <a:uFillTx/>
                <a:latin typeface="Calibri"/>
              </a:endParaRPr>
            </a:p>
          </p:txBody>
        </p:sp>
      </p:grpSp>
      <p:sp>
        <p:nvSpPr>
          <p:cNvPr id="107" name="Freeform 5"/>
          <p:cNvSpPr/>
          <p:nvPr/>
        </p:nvSpPr>
        <p:spPr>
          <a:xfrm>
            <a:off x="13792320" y="3422880"/>
            <a:ext cx="3959280" cy="4762800"/>
          </a:xfrm>
          <a:custGeom>
            <a:avLst/>
            <a:gdLst>
              <a:gd name="textAreaLeft" fmla="*/ 0 w 3959280"/>
              <a:gd name="textAreaRight" fmla="*/ 3959640 w 3959280"/>
              <a:gd name="textAreaTop" fmla="*/ 0 h 4762800"/>
              <a:gd name="textAreaBottom" fmla="*/ 4763160 h 4762800"/>
            </a:gdLst>
            <a:ahLst/>
            <a:rect l="textAreaLeft" t="textAreaTop" r="textAreaRight" b="textAreaBottom"/>
            <a:pathLst>
              <a:path w="3959650" h="4763059">
                <a:moveTo>
                  <a:pt x="0" y="0"/>
                </a:moveTo>
                <a:lnTo>
                  <a:pt x="3959650" y="0"/>
                </a:lnTo>
                <a:lnTo>
                  <a:pt x="3959650" y="4763060"/>
                </a:lnTo>
                <a:lnTo>
                  <a:pt x="0" y="4763060"/>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graphicFrame>
        <p:nvGraphicFramePr>
          <p:cNvPr id="108" name="Table 6"/>
          <p:cNvGraphicFramePr/>
          <p:nvPr/>
        </p:nvGraphicFramePr>
        <p:xfrm>
          <a:off x="380880" y="3422880"/>
          <a:ext cx="13144320" cy="4381200"/>
        </p:xfrm>
        <a:graphic>
          <a:graphicData uri="http://schemas.openxmlformats.org/drawingml/2006/table">
            <a:tbl>
              <a:tblPr/>
              <a:tblGrid>
                <a:gridCol w="6572160"/>
                <a:gridCol w="6572160"/>
              </a:tblGrid>
              <a:tr h="741600">
                <a:tc>
                  <a:txBody>
                    <a:bodyPr tIns="91440" bIns="91440" anchor="ctr">
                      <a:noAutofit/>
                    </a:bodyPr>
                    <a:p>
                      <a:pPr algn="ctr" defTabSz="914400">
                        <a:lnSpc>
                          <a:spcPts val="3240"/>
                        </a:lnSpc>
                      </a:pPr>
                      <a:r>
                        <a:rPr b="1" lang="en-US" sz="2700" strike="noStrike" u="none">
                          <a:solidFill>
                            <a:srgbClr val="000000"/>
                          </a:solidFill>
                          <a:uFillTx/>
                          <a:latin typeface="Arial Bold"/>
                          <a:ea typeface="Arial Bold"/>
                        </a:rPr>
                        <a:t>Don’t Use</a:t>
                      </a:r>
                      <a:endParaRPr b="0" lang="en-US" sz="2700" strike="noStrike" u="none">
                        <a:solidFill>
                          <a:srgbClr val="ffffff"/>
                        </a:solidFill>
                        <a:uFillTx/>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ed7d31"/>
                    </a:solidFill>
                  </a:tcPr>
                </a:tc>
                <a:tc>
                  <a:txBody>
                    <a:bodyPr tIns="91440" bIns="91440" anchor="ctr">
                      <a:noAutofit/>
                    </a:bodyPr>
                    <a:p>
                      <a:pPr algn="ctr" defTabSz="914400">
                        <a:lnSpc>
                          <a:spcPts val="3240"/>
                        </a:lnSpc>
                      </a:pPr>
                      <a:r>
                        <a:rPr b="1" lang="en-US" sz="2700" strike="noStrike" u="none">
                          <a:solidFill>
                            <a:srgbClr val="000000"/>
                          </a:solidFill>
                          <a:uFillTx/>
                          <a:latin typeface="Arial Bold"/>
                          <a:ea typeface="Arial Bold"/>
                        </a:rPr>
                        <a:t>Use</a:t>
                      </a:r>
                      <a:endParaRPr b="0" lang="en-US" sz="2700" strike="noStrike" u="none">
                        <a:solidFill>
                          <a:srgbClr val="ffffff"/>
                        </a:solidFill>
                        <a:uFillTx/>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ed7d31"/>
                    </a:solidFill>
                  </a:tcPr>
                </a:tc>
              </a:tr>
              <a:tr h="1108080">
                <a:tc>
                  <a:txBody>
                    <a:bodyPr tIns="91440" bIns="91440" anchor="ctr">
                      <a:noAutofit/>
                    </a:bodyPr>
                    <a:p>
                      <a:pPr algn="ctr" defTabSz="914400">
                        <a:lnSpc>
                          <a:spcPts val="3240"/>
                        </a:lnSpc>
                      </a:pPr>
                      <a:r>
                        <a:rPr b="0" lang="en-US" sz="2700" strike="noStrike" u="none">
                          <a:solidFill>
                            <a:srgbClr val="000000"/>
                          </a:solidFill>
                          <a:uFillTx/>
                          <a:latin typeface="Arial"/>
                          <a:ea typeface="Arial"/>
                        </a:rPr>
                        <a:t>Handicapped, Special</a:t>
                      </a:r>
                      <a:endParaRPr b="0" lang="en-US" sz="2700" strike="noStrike" u="none">
                        <a:solidFill>
                          <a:srgbClr val="000000"/>
                        </a:solidFill>
                        <a:uFillTx/>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cece7"/>
                    </a:solidFill>
                  </a:tcPr>
                </a:tc>
                <a:tc>
                  <a:txBody>
                    <a:bodyPr tIns="91440" bIns="91440" anchor="ctr">
                      <a:noAutofit/>
                    </a:bodyPr>
                    <a:p>
                      <a:pPr algn="ctr" defTabSz="914400">
                        <a:lnSpc>
                          <a:spcPts val="3240"/>
                        </a:lnSpc>
                      </a:pPr>
                      <a:r>
                        <a:rPr b="0" lang="en-US" sz="2700" strike="noStrike" u="none">
                          <a:solidFill>
                            <a:srgbClr val="000000"/>
                          </a:solidFill>
                          <a:uFillTx/>
                          <a:latin typeface="Arial"/>
                          <a:ea typeface="Arial"/>
                        </a:rPr>
                        <a:t>Person with a Disability OR Disabled Person</a:t>
                      </a:r>
                      <a:endParaRPr b="0" lang="en-US" sz="2700" strike="noStrike" u="none">
                        <a:solidFill>
                          <a:srgbClr val="000000"/>
                        </a:solidFill>
                        <a:uFillTx/>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cece7"/>
                    </a:solidFill>
                  </a:tcPr>
                </a:tc>
              </a:tr>
              <a:tr h="741600">
                <a:tc>
                  <a:txBody>
                    <a:bodyPr tIns="91440" bIns="91440" anchor="ctr">
                      <a:noAutofit/>
                    </a:bodyPr>
                    <a:p>
                      <a:pPr algn="ctr" defTabSz="914400">
                        <a:lnSpc>
                          <a:spcPts val="3240"/>
                        </a:lnSpc>
                      </a:pPr>
                      <a:r>
                        <a:rPr b="0" lang="en-US" sz="2700" strike="noStrike" u="none">
                          <a:solidFill>
                            <a:srgbClr val="000000"/>
                          </a:solidFill>
                          <a:uFillTx/>
                          <a:latin typeface="Arial"/>
                          <a:ea typeface="Arial"/>
                        </a:rPr>
                        <a:t>Confined to a wheelchair, wheelchair buond</a:t>
                      </a:r>
                      <a:endParaRPr b="0" lang="en-US" sz="2700" strike="noStrike" u="none">
                        <a:solidFill>
                          <a:srgbClr val="000000"/>
                        </a:solidFill>
                        <a:uFillTx/>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tIns="91440" bIns="91440" anchor="ctr">
                      <a:noAutofit/>
                    </a:bodyPr>
                    <a:p>
                      <a:pPr algn="ctr" defTabSz="914400">
                        <a:lnSpc>
                          <a:spcPts val="3240"/>
                        </a:lnSpc>
                      </a:pPr>
                      <a:r>
                        <a:rPr b="0" lang="en-US" sz="2700" strike="noStrike" u="none">
                          <a:solidFill>
                            <a:srgbClr val="000000"/>
                          </a:solidFill>
                          <a:uFillTx/>
                          <a:latin typeface="Arial"/>
                          <a:ea typeface="Arial"/>
                        </a:rPr>
                        <a:t>Wheelchair user</a:t>
                      </a:r>
                      <a:endParaRPr b="0" lang="en-US" sz="2700" strike="noStrike" u="none">
                        <a:solidFill>
                          <a:srgbClr val="000000"/>
                        </a:solidFill>
                        <a:uFillTx/>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r>
              <a:tr h="783720">
                <a:tc>
                  <a:txBody>
                    <a:bodyPr tIns="91440" bIns="91440" anchor="ctr">
                      <a:noAutofit/>
                    </a:bodyPr>
                    <a:p>
                      <a:pPr algn="ctr" defTabSz="914400">
                        <a:lnSpc>
                          <a:spcPts val="3240"/>
                        </a:lnSpc>
                      </a:pPr>
                      <a:r>
                        <a:rPr b="0" lang="en-US" sz="2700" strike="noStrike" u="none">
                          <a:solidFill>
                            <a:srgbClr val="000000"/>
                          </a:solidFill>
                          <a:uFillTx/>
                          <a:latin typeface="Arial"/>
                          <a:ea typeface="Arial"/>
                        </a:rPr>
                        <a:t>Suffering from</a:t>
                      </a:r>
                      <a:endParaRPr b="0" lang="en-US" sz="2700" strike="noStrike" u="none">
                        <a:solidFill>
                          <a:srgbClr val="000000"/>
                        </a:solidFill>
                        <a:uFillTx/>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cece7"/>
                    </a:solidFill>
                  </a:tcPr>
                </a:tc>
                <a:tc>
                  <a:txBody>
                    <a:bodyPr tIns="91440" bIns="91440" anchor="ctr">
                      <a:noAutofit/>
                    </a:bodyPr>
                    <a:p>
                      <a:pPr algn="ctr" defTabSz="914400">
                        <a:lnSpc>
                          <a:spcPts val="3240"/>
                        </a:lnSpc>
                      </a:pPr>
                      <a:r>
                        <a:rPr b="0" lang="en-US" sz="2700" strike="noStrike" u="none">
                          <a:solidFill>
                            <a:srgbClr val="000000"/>
                          </a:solidFill>
                          <a:uFillTx/>
                          <a:latin typeface="Arial"/>
                          <a:ea typeface="Arial"/>
                        </a:rPr>
                        <a:t>Living with or survivor of</a:t>
                      </a:r>
                      <a:endParaRPr b="0" lang="en-US" sz="2700" strike="noStrike" u="none">
                        <a:solidFill>
                          <a:srgbClr val="000000"/>
                        </a:solidFill>
                        <a:uFillTx/>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cece7"/>
                    </a:solidFill>
                  </a:tcPr>
                </a:tc>
              </a:tr>
              <a:tr h="741600">
                <a:tc>
                  <a:txBody>
                    <a:bodyPr tIns="91440" bIns="91440" anchor="ctr">
                      <a:noAutofit/>
                    </a:bodyPr>
                    <a:p>
                      <a:pPr algn="ctr" defTabSz="914400">
                        <a:lnSpc>
                          <a:spcPts val="3240"/>
                        </a:lnSpc>
                      </a:pPr>
                      <a:r>
                        <a:rPr b="0" lang="en-US" sz="2700" strike="noStrike" u="none">
                          <a:solidFill>
                            <a:srgbClr val="000000"/>
                          </a:solidFill>
                          <a:uFillTx/>
                          <a:latin typeface="Arial"/>
                          <a:ea typeface="Arial"/>
                        </a:rPr>
                        <a:t>Retarded</a:t>
                      </a:r>
                      <a:endParaRPr b="0" lang="en-US" sz="2700" strike="noStrike" u="none">
                        <a:solidFill>
                          <a:srgbClr val="000000"/>
                        </a:solidFill>
                        <a:uFillTx/>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tIns="91440" bIns="91440" anchor="ctr">
                      <a:noAutofit/>
                    </a:bodyPr>
                    <a:p>
                      <a:pPr algn="ctr" defTabSz="914400">
                        <a:lnSpc>
                          <a:spcPts val="3240"/>
                        </a:lnSpc>
                      </a:pPr>
                      <a:r>
                        <a:rPr b="0" lang="en-US" sz="2700" strike="noStrike" u="none">
                          <a:solidFill>
                            <a:srgbClr val="000000"/>
                          </a:solidFill>
                          <a:uFillTx/>
                          <a:latin typeface="Arial"/>
                          <a:ea typeface="Arial"/>
                        </a:rPr>
                        <a:t>Intellectual disability</a:t>
                      </a:r>
                      <a:endParaRPr b="0" lang="en-US" sz="2700" strike="noStrike" u="none">
                        <a:solidFill>
                          <a:srgbClr val="000000"/>
                        </a:solidFill>
                        <a:uFillTx/>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r>
            </a:tbl>
          </a:graphicData>
        </a:graphic>
      </p:graphicFrame>
      <p:sp>
        <p:nvSpPr>
          <p:cNvPr id="109" name="TextBox 7"/>
          <p:cNvSpPr/>
          <p:nvPr/>
        </p:nvSpPr>
        <p:spPr>
          <a:xfrm>
            <a:off x="385920" y="914400"/>
            <a:ext cx="7033680" cy="1990440"/>
          </a:xfrm>
          <a:prstGeom prst="rect">
            <a:avLst/>
          </a:prstGeom>
          <a:noFill/>
          <a:ln w="0">
            <a:noFill/>
          </a:ln>
        </p:spPr>
        <p:style>
          <a:lnRef idx="0"/>
          <a:fillRef idx="0"/>
          <a:effectRef idx="0"/>
          <a:fontRef idx="minor"/>
        </p:style>
        <p:txBody>
          <a:bodyPr lIns="0" rIns="0" tIns="0" bIns="0" anchor="t">
            <a:spAutoFit/>
          </a:bodyPr>
          <a:p>
            <a:pPr algn="ctr" defTabSz="914400">
              <a:lnSpc>
                <a:spcPts val="7838"/>
              </a:lnSpc>
            </a:pPr>
            <a:r>
              <a:rPr b="1" lang="en-US" sz="5600" strike="noStrike" u="none">
                <a:solidFill>
                  <a:srgbClr val="e6ba4f"/>
                </a:solidFill>
                <a:uFillTx/>
                <a:latin typeface="Canva Sans Bold"/>
                <a:ea typeface="Canva Sans Bold"/>
              </a:rPr>
              <a:t>Dignifying Language</a:t>
            </a:r>
            <a:endParaRPr b="0" lang="en-US" sz="5600" strike="noStrike" u="none">
              <a:solidFill>
                <a:srgbClr val="ffffff"/>
              </a:solidFill>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3457"/>
        </a:solidFill>
      </p:bgPr>
    </p:bg>
    <p:spTree>
      <p:nvGrpSpPr>
        <p:cNvPr id="1" name=""/>
        <p:cNvGrpSpPr/>
        <p:nvPr/>
      </p:nvGrpSpPr>
      <p:grpSpPr>
        <a:xfrm>
          <a:off x="0" y="0"/>
          <a:ext cx="0" cy="0"/>
          <a:chOff x="0" y="0"/>
          <a:chExt cx="0" cy="0"/>
        </a:xfrm>
      </p:grpSpPr>
      <p:grpSp>
        <p:nvGrpSpPr>
          <p:cNvPr id="110" name="Group 2"/>
          <p:cNvGrpSpPr/>
          <p:nvPr/>
        </p:nvGrpSpPr>
        <p:grpSpPr>
          <a:xfrm>
            <a:off x="5588640" y="5432040"/>
            <a:ext cx="7110720" cy="2031120"/>
            <a:chOff x="5588640" y="5432040"/>
            <a:chExt cx="7110720" cy="2031120"/>
          </a:xfrm>
        </p:grpSpPr>
        <p:sp>
          <p:nvSpPr>
            <p:cNvPr id="111" name="Freeform 3"/>
            <p:cNvSpPr/>
            <p:nvPr/>
          </p:nvSpPr>
          <p:spPr>
            <a:xfrm>
              <a:off x="5588640" y="5474880"/>
              <a:ext cx="7110720" cy="1988280"/>
            </a:xfrm>
            <a:custGeom>
              <a:avLst/>
              <a:gdLst>
                <a:gd name="textAreaLeft" fmla="*/ 0 w 7110720"/>
                <a:gd name="textAreaRight" fmla="*/ 7111080 w 7110720"/>
                <a:gd name="textAreaTop" fmla="*/ 0 h 1988280"/>
                <a:gd name="textAreaBottom" fmla="*/ 1988640 h 1988280"/>
              </a:gdLst>
              <a:ahLst/>
              <a:rect l="textAreaLeft" t="textAreaTop" r="textAreaRight" b="textAreaBottom"/>
              <a:pathLst>
                <a:path w="9481200" h="2651400">
                  <a:moveTo>
                    <a:pt x="0" y="0"/>
                  </a:moveTo>
                  <a:lnTo>
                    <a:pt x="9481200" y="0"/>
                  </a:lnTo>
                  <a:lnTo>
                    <a:pt x="9481200" y="2651400"/>
                  </a:lnTo>
                  <a:lnTo>
                    <a:pt x="0" y="2651400"/>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12" name="TextBox 4"/>
            <p:cNvSpPr/>
            <p:nvPr/>
          </p:nvSpPr>
          <p:spPr>
            <a:xfrm>
              <a:off x="5588640" y="5432040"/>
              <a:ext cx="7110720" cy="2031120"/>
            </a:xfrm>
            <a:prstGeom prst="rect">
              <a:avLst/>
            </a:prstGeom>
            <a:noFill/>
            <a:ln w="0">
              <a:noFill/>
            </a:ln>
          </p:spPr>
          <p:style>
            <a:lnRef idx="0"/>
            <a:fillRef idx="0"/>
            <a:effectRef idx="0"/>
            <a:fontRef idx="minor"/>
          </p:style>
          <p:txBody>
            <a:bodyPr lIns="0" rIns="0" tIns="0" bIns="0" anchor="ctr">
              <a:noAutofit/>
            </a:bodyPr>
            <a:p>
              <a:pPr algn="ctr" defTabSz="914400">
                <a:lnSpc>
                  <a:spcPts val="7129"/>
                </a:lnSpc>
              </a:pPr>
              <a:r>
                <a:rPr b="0" lang="en-US" sz="6600" strike="noStrike" u="sng">
                  <a:solidFill>
                    <a:srgbClr val="0000ff"/>
                  </a:solidFill>
                  <a:uFillTx/>
                  <a:latin typeface="Gill Sans Light"/>
                  <a:ea typeface="Gill Sans Light"/>
                  <a:hlinkClick r:id="rId1"/>
                </a:rPr>
                <a:t>Etiquette Video</a:t>
              </a:r>
              <a:endParaRPr b="0" lang="en-US" sz="6600" strike="noStrike" u="none">
                <a:solidFill>
                  <a:srgbClr val="ffffff"/>
                </a:solidFill>
                <a:uFillTx/>
                <a:latin typeface="Arial"/>
              </a:endParaRPr>
            </a:p>
          </p:txBody>
        </p:sp>
      </p:grpSp>
      <p:sp>
        <p:nvSpPr>
          <p:cNvPr id="113" name="TextBox 5"/>
          <p:cNvSpPr/>
          <p:nvPr/>
        </p:nvSpPr>
        <p:spPr>
          <a:xfrm>
            <a:off x="1815840" y="1179360"/>
            <a:ext cx="14655960" cy="3271320"/>
          </a:xfrm>
          <a:prstGeom prst="rect">
            <a:avLst/>
          </a:prstGeom>
          <a:noFill/>
          <a:ln w="0">
            <a:noFill/>
          </a:ln>
        </p:spPr>
        <p:style>
          <a:lnRef idx="0"/>
          <a:fillRef idx="0"/>
          <a:effectRef idx="0"/>
          <a:fontRef idx="minor"/>
        </p:style>
        <p:txBody>
          <a:bodyPr lIns="0" rIns="0" tIns="0" bIns="0" anchor="t">
            <a:spAutoFit/>
          </a:bodyPr>
          <a:p>
            <a:pPr algn="ctr" defTabSz="914400">
              <a:lnSpc>
                <a:spcPts val="12881"/>
              </a:lnSpc>
            </a:pPr>
            <a:r>
              <a:rPr b="1" lang="en-US" sz="9200" strike="noStrike" u="none">
                <a:solidFill>
                  <a:srgbClr val="e6ba4f"/>
                </a:solidFill>
                <a:uFillTx/>
                <a:latin typeface="Canva Sans Bold"/>
                <a:ea typeface="Canva Sans Bold"/>
              </a:rPr>
              <a:t>Disability Etiquette Video</a:t>
            </a:r>
            <a:endParaRPr b="0" lang="en-US" sz="9200" strike="noStrike" u="none">
              <a:solidFill>
                <a:srgbClr val="ffffff"/>
              </a:solidFill>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3457"/>
        </a:solidFill>
      </p:bgPr>
    </p:bg>
    <p:spTree>
      <p:nvGrpSpPr>
        <p:cNvPr id="1" name=""/>
        <p:cNvGrpSpPr/>
        <p:nvPr/>
      </p:nvGrpSpPr>
      <p:grpSpPr>
        <a:xfrm>
          <a:off x="0" y="0"/>
          <a:ext cx="0" cy="0"/>
          <a:chOff x="0" y="0"/>
          <a:chExt cx="0" cy="0"/>
        </a:xfrm>
      </p:grpSpPr>
      <p:grpSp>
        <p:nvGrpSpPr>
          <p:cNvPr id="114" name="Group 2"/>
          <p:cNvGrpSpPr/>
          <p:nvPr/>
        </p:nvGrpSpPr>
        <p:grpSpPr>
          <a:xfrm>
            <a:off x="169920" y="111960"/>
            <a:ext cx="18035640" cy="9999000"/>
            <a:chOff x="169920" y="111960"/>
            <a:chExt cx="18035640" cy="9999000"/>
          </a:xfrm>
        </p:grpSpPr>
        <p:sp>
          <p:nvSpPr>
            <p:cNvPr id="115" name="Freeform 3"/>
            <p:cNvSpPr/>
            <p:nvPr/>
          </p:nvSpPr>
          <p:spPr>
            <a:xfrm>
              <a:off x="169920" y="148320"/>
              <a:ext cx="18035640" cy="9962640"/>
            </a:xfrm>
            <a:custGeom>
              <a:avLst/>
              <a:gdLst>
                <a:gd name="textAreaLeft" fmla="*/ 0 w 18035640"/>
                <a:gd name="textAreaRight" fmla="*/ 18036000 w 18035640"/>
                <a:gd name="textAreaTop" fmla="*/ 0 h 9962640"/>
                <a:gd name="textAreaBottom" fmla="*/ 9963000 h 9962640"/>
              </a:gdLst>
              <a:ahLst/>
              <a:rect l="textAreaLeft" t="textAreaTop" r="textAreaRight" b="textAreaBottom"/>
              <a:pathLst>
                <a:path w="4750257" h="2624046">
                  <a:moveTo>
                    <a:pt x="0" y="0"/>
                  </a:moveTo>
                  <a:lnTo>
                    <a:pt x="4750257" y="0"/>
                  </a:lnTo>
                  <a:lnTo>
                    <a:pt x="4750257" y="2624046"/>
                  </a:lnTo>
                  <a:lnTo>
                    <a:pt x="0" y="2624046"/>
                  </a:lnTo>
                  <a:close/>
                </a:path>
              </a:pathLst>
            </a:custGeom>
            <a:solidFill>
              <a:srgbClr val="ffff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116" name="TextBox 4"/>
            <p:cNvSpPr/>
            <p:nvPr/>
          </p:nvSpPr>
          <p:spPr>
            <a:xfrm>
              <a:off x="169920" y="111960"/>
              <a:ext cx="18035640" cy="999900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00"/>
                </a:lnSpc>
              </a:pPr>
              <a:endParaRPr b="0" lang="en-US" sz="1800" strike="noStrike" u="none">
                <a:solidFill>
                  <a:schemeClr val="dk1"/>
                </a:solidFill>
                <a:uFillTx/>
                <a:latin typeface="Calibri"/>
              </a:endParaRPr>
            </a:p>
          </p:txBody>
        </p:sp>
      </p:grpSp>
      <p:grpSp>
        <p:nvGrpSpPr>
          <p:cNvPr id="117" name="Group 5"/>
          <p:cNvGrpSpPr/>
          <p:nvPr/>
        </p:nvGrpSpPr>
        <p:grpSpPr>
          <a:xfrm>
            <a:off x="696960" y="522720"/>
            <a:ext cx="17009640" cy="809640"/>
            <a:chOff x="696960" y="522720"/>
            <a:chExt cx="17009640" cy="809640"/>
          </a:xfrm>
        </p:grpSpPr>
        <p:sp>
          <p:nvSpPr>
            <p:cNvPr id="118" name="Freeform 6"/>
            <p:cNvSpPr/>
            <p:nvPr/>
          </p:nvSpPr>
          <p:spPr>
            <a:xfrm>
              <a:off x="696960" y="522720"/>
              <a:ext cx="17009640" cy="809640"/>
            </a:xfrm>
            <a:custGeom>
              <a:avLst/>
              <a:gdLst>
                <a:gd name="textAreaLeft" fmla="*/ 0 w 17009640"/>
                <a:gd name="textAreaRight" fmla="*/ 17010000 w 17009640"/>
                <a:gd name="textAreaTop" fmla="*/ 0 h 809640"/>
                <a:gd name="textAreaBottom" fmla="*/ 810000 h 809640"/>
              </a:gdLst>
              <a:ahLst/>
              <a:rect l="textAreaLeft" t="textAreaTop" r="textAreaRight" b="textAreaBottom"/>
              <a:pathLst>
                <a:path w="22680000" h="1080000">
                  <a:moveTo>
                    <a:pt x="0" y="0"/>
                  </a:moveTo>
                  <a:lnTo>
                    <a:pt x="22680000" y="0"/>
                  </a:lnTo>
                  <a:lnTo>
                    <a:pt x="22680000" y="1080000"/>
                  </a:lnTo>
                  <a:lnTo>
                    <a:pt x="0" y="1080000"/>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19" name="TextBox 7"/>
            <p:cNvSpPr/>
            <p:nvPr/>
          </p:nvSpPr>
          <p:spPr>
            <a:xfrm>
              <a:off x="696960" y="565560"/>
              <a:ext cx="17009640" cy="766800"/>
            </a:xfrm>
            <a:prstGeom prst="rect">
              <a:avLst/>
            </a:prstGeom>
            <a:noFill/>
            <a:ln w="0">
              <a:noFill/>
            </a:ln>
          </p:spPr>
          <p:style>
            <a:lnRef idx="0"/>
            <a:fillRef idx="0"/>
            <a:effectRef idx="0"/>
            <a:fontRef idx="minor"/>
          </p:style>
          <p:txBody>
            <a:bodyPr lIns="0" rIns="0" tIns="0" bIns="0" anchor="t">
              <a:noAutofit/>
            </a:bodyPr>
            <a:p>
              <a:pPr defTabSz="914400">
                <a:lnSpc>
                  <a:spcPts val="5185"/>
                </a:lnSpc>
              </a:pPr>
              <a:r>
                <a:rPr b="0" lang="en-US" sz="4800" spc="9" strike="noStrike" u="none">
                  <a:solidFill>
                    <a:srgbClr val="000000"/>
                  </a:solidFill>
                  <a:uFillTx/>
                  <a:latin typeface="Archivo Black"/>
                  <a:ea typeface="Archivo Black"/>
                </a:rPr>
                <a:t>US Disability Rights Law History</a:t>
              </a:r>
              <a:endParaRPr b="0" lang="en-US" sz="4800" strike="noStrike" u="none">
                <a:solidFill>
                  <a:srgbClr val="ffffff"/>
                </a:solidFill>
                <a:uFillTx/>
                <a:latin typeface="Arial"/>
              </a:endParaRPr>
            </a:p>
          </p:txBody>
        </p:sp>
      </p:grpSp>
      <p:grpSp>
        <p:nvGrpSpPr>
          <p:cNvPr id="120" name="Group 8"/>
          <p:cNvGrpSpPr/>
          <p:nvPr/>
        </p:nvGrpSpPr>
        <p:grpSpPr>
          <a:xfrm>
            <a:off x="82080" y="4956840"/>
            <a:ext cx="853200" cy="324360"/>
            <a:chOff x="82080" y="4956840"/>
            <a:chExt cx="853200" cy="324360"/>
          </a:xfrm>
        </p:grpSpPr>
        <p:sp>
          <p:nvSpPr>
            <p:cNvPr id="121" name="Freeform 9"/>
            <p:cNvSpPr/>
            <p:nvPr/>
          </p:nvSpPr>
          <p:spPr>
            <a:xfrm>
              <a:off x="82080" y="4964040"/>
              <a:ext cx="853200" cy="317160"/>
            </a:xfrm>
            <a:custGeom>
              <a:avLst/>
              <a:gdLst>
                <a:gd name="textAreaLeft" fmla="*/ 0 w 853200"/>
                <a:gd name="textAreaRight" fmla="*/ 853560 w 853200"/>
                <a:gd name="textAreaTop" fmla="*/ 0 h 317160"/>
                <a:gd name="textAreaBottom" fmla="*/ 317520 h 317160"/>
              </a:gdLst>
              <a:ahLst/>
              <a:rect l="textAreaLeft" t="textAreaTop" r="textAreaRight" b="textAreaBottom"/>
              <a:pathLst>
                <a:path w="1138020" h="423558">
                  <a:moveTo>
                    <a:pt x="0" y="0"/>
                  </a:moveTo>
                  <a:lnTo>
                    <a:pt x="1138020" y="0"/>
                  </a:lnTo>
                  <a:lnTo>
                    <a:pt x="1138020" y="423558"/>
                  </a:lnTo>
                  <a:lnTo>
                    <a:pt x="0" y="423558"/>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22" name="TextBox 10"/>
            <p:cNvSpPr/>
            <p:nvPr/>
          </p:nvSpPr>
          <p:spPr>
            <a:xfrm>
              <a:off x="82080" y="4956840"/>
              <a:ext cx="853200" cy="324360"/>
            </a:xfrm>
            <a:prstGeom prst="rect">
              <a:avLst/>
            </a:prstGeom>
            <a:noFill/>
            <a:ln w="0">
              <a:noFill/>
            </a:ln>
          </p:spPr>
          <p:style>
            <a:lnRef idx="0"/>
            <a:fillRef idx="0"/>
            <a:effectRef idx="0"/>
            <a:fontRef idx="minor"/>
          </p:style>
          <p:txBody>
            <a:bodyPr lIns="0" rIns="0" tIns="0" bIns="0" anchor="t">
              <a:noAutofit/>
            </a:bodyPr>
            <a:p>
              <a:pPr algn="ctr" defTabSz="914400">
                <a:lnSpc>
                  <a:spcPts val="1800"/>
                </a:lnSpc>
              </a:pPr>
              <a:r>
                <a:rPr b="1" lang="en-US" sz="1500" strike="noStrike" u="none">
                  <a:solidFill>
                    <a:srgbClr val="3f3f3f"/>
                  </a:solidFill>
                  <a:uFillTx/>
                  <a:latin typeface="Trebuchet MS Bold"/>
                  <a:ea typeface="Trebuchet MS Bold"/>
                </a:rPr>
                <a:t>1900</a:t>
              </a:r>
              <a:endParaRPr b="0" lang="en-US" sz="1500" strike="noStrike" u="none">
                <a:solidFill>
                  <a:srgbClr val="ffffff"/>
                </a:solidFill>
                <a:uFillTx/>
                <a:latin typeface="Arial"/>
              </a:endParaRPr>
            </a:p>
          </p:txBody>
        </p:sp>
      </p:grpSp>
      <p:grpSp>
        <p:nvGrpSpPr>
          <p:cNvPr id="123" name="Group 11"/>
          <p:cNvGrpSpPr/>
          <p:nvPr/>
        </p:nvGrpSpPr>
        <p:grpSpPr>
          <a:xfrm>
            <a:off x="3657960" y="2039400"/>
            <a:ext cx="2336040" cy="745560"/>
            <a:chOff x="3657960" y="2039400"/>
            <a:chExt cx="2336040" cy="745560"/>
          </a:xfrm>
        </p:grpSpPr>
        <p:sp>
          <p:nvSpPr>
            <p:cNvPr id="124" name="Freeform 12"/>
            <p:cNvSpPr/>
            <p:nvPr/>
          </p:nvSpPr>
          <p:spPr>
            <a:xfrm>
              <a:off x="3657960" y="2046240"/>
              <a:ext cx="2336040" cy="738360"/>
            </a:xfrm>
            <a:custGeom>
              <a:avLst/>
              <a:gdLst>
                <a:gd name="textAreaLeft" fmla="*/ 0 w 2336040"/>
                <a:gd name="textAreaRight" fmla="*/ 2336400 w 2336040"/>
                <a:gd name="textAreaTop" fmla="*/ 0 h 738360"/>
                <a:gd name="textAreaBottom" fmla="*/ 738720 h 738360"/>
              </a:gdLst>
              <a:ahLst/>
              <a:rect l="textAreaLeft" t="textAreaTop" r="textAreaRight" b="textAreaBottom"/>
              <a:pathLst>
                <a:path w="3115136" h="984884">
                  <a:moveTo>
                    <a:pt x="0" y="0"/>
                  </a:moveTo>
                  <a:lnTo>
                    <a:pt x="3115136" y="0"/>
                  </a:lnTo>
                  <a:lnTo>
                    <a:pt x="3115136" y="984884"/>
                  </a:lnTo>
                  <a:lnTo>
                    <a:pt x="0" y="984884"/>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25" name="TextBox 13"/>
            <p:cNvSpPr/>
            <p:nvPr/>
          </p:nvSpPr>
          <p:spPr>
            <a:xfrm>
              <a:off x="3657960" y="2039400"/>
              <a:ext cx="2336040" cy="745560"/>
            </a:xfrm>
            <a:prstGeom prst="rect">
              <a:avLst/>
            </a:prstGeom>
            <a:noFill/>
            <a:ln w="0">
              <a:noFill/>
            </a:ln>
          </p:spPr>
          <p:style>
            <a:lnRef idx="0"/>
            <a:fillRef idx="0"/>
            <a:effectRef idx="0"/>
            <a:fontRef idx="minor"/>
          </p:style>
          <p:txBody>
            <a:bodyPr lIns="0" rIns="0" tIns="0" bIns="0" anchor="t">
              <a:noAutofit/>
            </a:bodyPr>
            <a:p>
              <a:pPr algn="ctr" defTabSz="914400">
                <a:lnSpc>
                  <a:spcPts val="2880"/>
                </a:lnSpc>
              </a:pPr>
              <a:r>
                <a:rPr b="0" lang="en-US" sz="2400" strike="noStrike" u="none">
                  <a:solidFill>
                    <a:srgbClr val="3f3f3f"/>
                  </a:solidFill>
                  <a:uFillTx/>
                  <a:latin typeface="Trebuchet MS"/>
                  <a:ea typeface="Trebuchet MS"/>
                </a:rPr>
                <a:t>Voting Rights Act</a:t>
              </a:r>
              <a:endParaRPr b="0" lang="en-US" sz="2400" strike="noStrike" u="none">
                <a:solidFill>
                  <a:srgbClr val="ffffff"/>
                </a:solidFill>
                <a:uFillTx/>
                <a:latin typeface="Arial"/>
              </a:endParaRPr>
            </a:p>
          </p:txBody>
        </p:sp>
      </p:grpSp>
      <p:grpSp>
        <p:nvGrpSpPr>
          <p:cNvPr id="126" name="Group 14"/>
          <p:cNvGrpSpPr/>
          <p:nvPr/>
        </p:nvGrpSpPr>
        <p:grpSpPr>
          <a:xfrm>
            <a:off x="3657960" y="2827440"/>
            <a:ext cx="2336040" cy="1355760"/>
            <a:chOff x="3657960" y="2827440"/>
            <a:chExt cx="2336040" cy="1355760"/>
          </a:xfrm>
        </p:grpSpPr>
        <p:sp>
          <p:nvSpPr>
            <p:cNvPr id="127" name="Freeform 15"/>
            <p:cNvSpPr/>
            <p:nvPr/>
          </p:nvSpPr>
          <p:spPr>
            <a:xfrm>
              <a:off x="3657960" y="2841480"/>
              <a:ext cx="2336040" cy="1341720"/>
            </a:xfrm>
            <a:custGeom>
              <a:avLst/>
              <a:gdLst>
                <a:gd name="textAreaLeft" fmla="*/ 0 w 2336040"/>
                <a:gd name="textAreaRight" fmla="*/ 2336400 w 2336040"/>
                <a:gd name="textAreaTop" fmla="*/ 0 h 1341720"/>
                <a:gd name="textAreaBottom" fmla="*/ 1342080 h 1341720"/>
              </a:gdLst>
              <a:ahLst/>
              <a:rect l="textAreaLeft" t="textAreaTop" r="textAreaRight" b="textAreaBottom"/>
              <a:pathLst>
                <a:path w="3115136" h="1789260">
                  <a:moveTo>
                    <a:pt x="0" y="0"/>
                  </a:moveTo>
                  <a:lnTo>
                    <a:pt x="3115136" y="0"/>
                  </a:lnTo>
                  <a:lnTo>
                    <a:pt x="3115136" y="1789260"/>
                  </a:lnTo>
                  <a:lnTo>
                    <a:pt x="0" y="1789260"/>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28" name="TextBox 16"/>
            <p:cNvSpPr/>
            <p:nvPr/>
          </p:nvSpPr>
          <p:spPr>
            <a:xfrm>
              <a:off x="3657960" y="2827440"/>
              <a:ext cx="2336040" cy="1355760"/>
            </a:xfrm>
            <a:prstGeom prst="rect">
              <a:avLst/>
            </a:prstGeom>
            <a:noFill/>
            <a:ln w="0">
              <a:noFill/>
            </a:ln>
          </p:spPr>
          <p:style>
            <a:lnRef idx="0"/>
            <a:fillRef idx="0"/>
            <a:effectRef idx="0"/>
            <a:fontRef idx="minor"/>
          </p:style>
          <p:txBody>
            <a:bodyPr lIns="0" rIns="0" tIns="0" bIns="0" anchor="t">
              <a:noAutofit/>
            </a:bodyPr>
            <a:p>
              <a:pPr algn="ctr" defTabSz="914400">
                <a:lnSpc>
                  <a:spcPts val="2160"/>
                </a:lnSpc>
              </a:pPr>
              <a:r>
                <a:rPr b="0" lang="en-US" sz="1800" strike="noStrike" u="none">
                  <a:solidFill>
                    <a:srgbClr val="000000"/>
                  </a:solidFill>
                  <a:uFillTx/>
                  <a:latin typeface="Trebuchet MS"/>
                  <a:ea typeface="Trebuchet MS"/>
                </a:rPr>
                <a:t>People with disabilities are able to have assistance in voting in elections.</a:t>
              </a:r>
              <a:endParaRPr b="0" lang="en-US" sz="1800" strike="noStrike" u="none">
                <a:solidFill>
                  <a:srgbClr val="ffffff"/>
                </a:solidFill>
                <a:uFillTx/>
                <a:latin typeface="Arial"/>
              </a:endParaRPr>
            </a:p>
          </p:txBody>
        </p:sp>
      </p:grpSp>
      <p:sp>
        <p:nvSpPr>
          <p:cNvPr id="129" name="Freeform 17"/>
          <p:cNvSpPr/>
          <p:nvPr/>
        </p:nvSpPr>
        <p:spPr>
          <a:xfrm rot="16200000">
            <a:off x="893880" y="4700880"/>
            <a:ext cx="1149120" cy="583920"/>
          </a:xfrm>
          <a:custGeom>
            <a:avLst/>
            <a:gdLst>
              <a:gd name="textAreaLeft" fmla="*/ 0 w 1149120"/>
              <a:gd name="textAreaRight" fmla="*/ 1149480 w 1149120"/>
              <a:gd name="textAreaTop" fmla="*/ 0 h 583920"/>
              <a:gd name="textAreaBottom" fmla="*/ 584280 h 583920"/>
            </a:gdLst>
            <a:ahLst/>
            <a:rect l="textAreaLeft" t="textAreaTop" r="textAreaRight" b="textAreaBottom"/>
            <a:pathLst>
              <a:path w="1149394" h="584118">
                <a:moveTo>
                  <a:pt x="0" y="0"/>
                </a:moveTo>
                <a:lnTo>
                  <a:pt x="1149394" y="0"/>
                </a:lnTo>
                <a:lnTo>
                  <a:pt x="1149394" y="584118"/>
                </a:lnTo>
                <a:lnTo>
                  <a:pt x="0" y="584118"/>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grpSp>
        <p:nvGrpSpPr>
          <p:cNvPr id="130" name="Group 18"/>
          <p:cNvGrpSpPr/>
          <p:nvPr/>
        </p:nvGrpSpPr>
        <p:grpSpPr>
          <a:xfrm>
            <a:off x="1863720" y="5042160"/>
            <a:ext cx="853200" cy="360360"/>
            <a:chOff x="1863720" y="5042160"/>
            <a:chExt cx="853200" cy="360360"/>
          </a:xfrm>
        </p:grpSpPr>
        <p:sp>
          <p:nvSpPr>
            <p:cNvPr id="131" name="Freeform 19"/>
            <p:cNvSpPr/>
            <p:nvPr/>
          </p:nvSpPr>
          <p:spPr>
            <a:xfrm>
              <a:off x="1863720" y="5049360"/>
              <a:ext cx="853200" cy="353160"/>
            </a:xfrm>
            <a:custGeom>
              <a:avLst/>
              <a:gdLst>
                <a:gd name="textAreaLeft" fmla="*/ 0 w 853200"/>
                <a:gd name="textAreaRight" fmla="*/ 853560 w 853200"/>
                <a:gd name="textAreaTop" fmla="*/ 0 h 353160"/>
                <a:gd name="textAreaBottom" fmla="*/ 353520 h 353160"/>
              </a:gdLst>
              <a:ahLst/>
              <a:rect l="textAreaLeft" t="textAreaTop" r="textAreaRight" b="textAreaBottom"/>
              <a:pathLst>
                <a:path w="1138020" h="471474">
                  <a:moveTo>
                    <a:pt x="0" y="0"/>
                  </a:moveTo>
                  <a:lnTo>
                    <a:pt x="1138020" y="0"/>
                  </a:lnTo>
                  <a:lnTo>
                    <a:pt x="1138020" y="471474"/>
                  </a:lnTo>
                  <a:lnTo>
                    <a:pt x="0" y="471474"/>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32" name="TextBox 20"/>
            <p:cNvSpPr/>
            <p:nvPr/>
          </p:nvSpPr>
          <p:spPr>
            <a:xfrm>
              <a:off x="1863720" y="5042160"/>
              <a:ext cx="853200" cy="360360"/>
            </a:xfrm>
            <a:prstGeom prst="rect">
              <a:avLst/>
            </a:prstGeom>
            <a:noFill/>
            <a:ln w="0">
              <a:noFill/>
            </a:ln>
          </p:spPr>
          <p:style>
            <a:lnRef idx="0"/>
            <a:fillRef idx="0"/>
            <a:effectRef idx="0"/>
            <a:fontRef idx="minor"/>
          </p:style>
          <p:txBody>
            <a:bodyPr lIns="0" rIns="0" tIns="0" bIns="0" anchor="t">
              <a:noAutofit/>
            </a:bodyPr>
            <a:p>
              <a:pPr algn="ctr" defTabSz="914400">
                <a:lnSpc>
                  <a:spcPts val="1800"/>
                </a:lnSpc>
              </a:pPr>
              <a:r>
                <a:rPr b="1" lang="en-US" sz="1500" strike="noStrike" u="none">
                  <a:solidFill>
                    <a:srgbClr val="3f3f3f"/>
                  </a:solidFill>
                  <a:uFillTx/>
                  <a:latin typeface="Trebuchet MS Bold"/>
                  <a:ea typeface="Trebuchet MS Bold"/>
                </a:rPr>
                <a:t>1950</a:t>
              </a:r>
              <a:endParaRPr b="0" lang="en-US" sz="1500" strike="noStrike" u="none">
                <a:solidFill>
                  <a:srgbClr val="ffffff"/>
                </a:solidFill>
                <a:uFillTx/>
                <a:latin typeface="Arial"/>
              </a:endParaRPr>
            </a:p>
          </p:txBody>
        </p:sp>
      </p:grpSp>
      <p:grpSp>
        <p:nvGrpSpPr>
          <p:cNvPr id="133" name="Group 21"/>
          <p:cNvGrpSpPr/>
          <p:nvPr/>
        </p:nvGrpSpPr>
        <p:grpSpPr>
          <a:xfrm>
            <a:off x="2773800" y="8115480"/>
            <a:ext cx="2367360" cy="667440"/>
            <a:chOff x="2773800" y="8115480"/>
            <a:chExt cx="2367360" cy="667440"/>
          </a:xfrm>
        </p:grpSpPr>
        <p:sp>
          <p:nvSpPr>
            <p:cNvPr id="134" name="Freeform 22"/>
            <p:cNvSpPr/>
            <p:nvPr/>
          </p:nvSpPr>
          <p:spPr>
            <a:xfrm>
              <a:off x="2773800" y="8122680"/>
              <a:ext cx="2367360" cy="660240"/>
            </a:xfrm>
            <a:custGeom>
              <a:avLst/>
              <a:gdLst>
                <a:gd name="textAreaLeft" fmla="*/ 0 w 2367360"/>
                <a:gd name="textAreaRight" fmla="*/ 2367720 w 2367360"/>
                <a:gd name="textAreaTop" fmla="*/ 0 h 660240"/>
                <a:gd name="textAreaBottom" fmla="*/ 660600 h 660240"/>
              </a:gdLst>
              <a:ahLst/>
              <a:rect l="textAreaLeft" t="textAreaTop" r="textAreaRight" b="textAreaBottom"/>
              <a:pathLst>
                <a:path w="3156769" h="880891">
                  <a:moveTo>
                    <a:pt x="0" y="0"/>
                  </a:moveTo>
                  <a:lnTo>
                    <a:pt x="3156769" y="0"/>
                  </a:lnTo>
                  <a:lnTo>
                    <a:pt x="3156769" y="880891"/>
                  </a:lnTo>
                  <a:lnTo>
                    <a:pt x="0" y="880891"/>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35" name="TextBox 23"/>
            <p:cNvSpPr/>
            <p:nvPr/>
          </p:nvSpPr>
          <p:spPr>
            <a:xfrm>
              <a:off x="2773800" y="8115480"/>
              <a:ext cx="2367360" cy="667440"/>
            </a:xfrm>
            <a:prstGeom prst="rect">
              <a:avLst/>
            </a:prstGeom>
            <a:noFill/>
            <a:ln w="0">
              <a:noFill/>
            </a:ln>
          </p:spPr>
          <p:style>
            <a:lnRef idx="0"/>
            <a:fillRef idx="0"/>
            <a:effectRef idx="0"/>
            <a:fontRef idx="minor"/>
          </p:style>
          <p:txBody>
            <a:bodyPr lIns="0" rIns="0" tIns="0" bIns="0" anchor="t">
              <a:noAutofit/>
            </a:bodyPr>
            <a:p>
              <a:pPr algn="ctr" defTabSz="914400">
                <a:lnSpc>
                  <a:spcPts val="2880"/>
                </a:lnSpc>
              </a:pPr>
              <a:r>
                <a:rPr b="0" lang="en-US" sz="2400" strike="noStrike" u="none">
                  <a:solidFill>
                    <a:srgbClr val="3f3f3f"/>
                  </a:solidFill>
                  <a:uFillTx/>
                  <a:latin typeface="Trebuchet MS"/>
                  <a:ea typeface="Trebuchet MS"/>
                </a:rPr>
                <a:t>Medicare &amp; Medicaid</a:t>
              </a:r>
              <a:endParaRPr b="0" lang="en-US" sz="2400" strike="noStrike" u="none">
                <a:solidFill>
                  <a:srgbClr val="ffffff"/>
                </a:solidFill>
                <a:uFillTx/>
                <a:latin typeface="Arial"/>
              </a:endParaRPr>
            </a:p>
          </p:txBody>
        </p:sp>
      </p:grpSp>
      <p:grpSp>
        <p:nvGrpSpPr>
          <p:cNvPr id="136" name="Group 24"/>
          <p:cNvGrpSpPr/>
          <p:nvPr/>
        </p:nvGrpSpPr>
        <p:grpSpPr>
          <a:xfrm>
            <a:off x="2831400" y="8885880"/>
            <a:ext cx="2367360" cy="1252800"/>
            <a:chOff x="2831400" y="8885880"/>
            <a:chExt cx="2367360" cy="1252800"/>
          </a:xfrm>
        </p:grpSpPr>
        <p:sp>
          <p:nvSpPr>
            <p:cNvPr id="137" name="Freeform 25"/>
            <p:cNvSpPr/>
            <p:nvPr/>
          </p:nvSpPr>
          <p:spPr>
            <a:xfrm>
              <a:off x="2831400" y="8899920"/>
              <a:ext cx="2367360" cy="1238400"/>
            </a:xfrm>
            <a:custGeom>
              <a:avLst/>
              <a:gdLst>
                <a:gd name="textAreaLeft" fmla="*/ 0 w 2367360"/>
                <a:gd name="textAreaRight" fmla="*/ 2367720 w 2367360"/>
                <a:gd name="textAreaTop" fmla="*/ 0 h 1238400"/>
                <a:gd name="textAreaBottom" fmla="*/ 1238760 h 1238400"/>
              </a:gdLst>
              <a:ahLst/>
              <a:rect l="textAreaLeft" t="textAreaTop" r="textAreaRight" b="textAreaBottom"/>
              <a:pathLst>
                <a:path w="3156769" h="1651670">
                  <a:moveTo>
                    <a:pt x="0" y="0"/>
                  </a:moveTo>
                  <a:lnTo>
                    <a:pt x="3156769" y="0"/>
                  </a:lnTo>
                  <a:lnTo>
                    <a:pt x="3156769" y="1651670"/>
                  </a:lnTo>
                  <a:lnTo>
                    <a:pt x="0" y="1651670"/>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38" name="TextBox 26"/>
            <p:cNvSpPr/>
            <p:nvPr/>
          </p:nvSpPr>
          <p:spPr>
            <a:xfrm>
              <a:off x="2831400" y="8885880"/>
              <a:ext cx="2367360" cy="1252800"/>
            </a:xfrm>
            <a:prstGeom prst="rect">
              <a:avLst/>
            </a:prstGeom>
            <a:noFill/>
            <a:ln w="0">
              <a:noFill/>
            </a:ln>
          </p:spPr>
          <p:style>
            <a:lnRef idx="0"/>
            <a:fillRef idx="0"/>
            <a:effectRef idx="0"/>
            <a:fontRef idx="minor"/>
          </p:style>
          <p:txBody>
            <a:bodyPr lIns="0" rIns="0" tIns="0" bIns="0" anchor="t">
              <a:noAutofit/>
            </a:bodyPr>
            <a:p>
              <a:pPr algn="ctr" defTabSz="914400">
                <a:lnSpc>
                  <a:spcPts val="2160"/>
                </a:lnSpc>
              </a:pPr>
              <a:r>
                <a:rPr b="0" lang="en-US" sz="1800" strike="noStrike" u="none">
                  <a:solidFill>
                    <a:srgbClr val="000000"/>
                  </a:solidFill>
                  <a:uFillTx/>
                  <a:latin typeface="Trebuchet MS"/>
                  <a:ea typeface="Trebuchet MS"/>
                </a:rPr>
                <a:t>Provided federally subsidized health care to the disabled and elderly Americans</a:t>
              </a:r>
              <a:endParaRPr b="0" lang="en-US" sz="1800" strike="noStrike" u="none">
                <a:solidFill>
                  <a:srgbClr val="ffffff"/>
                </a:solidFill>
                <a:uFillTx/>
                <a:latin typeface="Arial"/>
              </a:endParaRPr>
            </a:p>
          </p:txBody>
        </p:sp>
      </p:grpSp>
      <p:grpSp>
        <p:nvGrpSpPr>
          <p:cNvPr id="139" name="Group 27"/>
          <p:cNvGrpSpPr/>
          <p:nvPr/>
        </p:nvGrpSpPr>
        <p:grpSpPr>
          <a:xfrm>
            <a:off x="7155000" y="5009040"/>
            <a:ext cx="853200" cy="282240"/>
            <a:chOff x="7155000" y="5009040"/>
            <a:chExt cx="853200" cy="282240"/>
          </a:xfrm>
        </p:grpSpPr>
        <p:sp>
          <p:nvSpPr>
            <p:cNvPr id="140" name="Freeform 28"/>
            <p:cNvSpPr/>
            <p:nvPr/>
          </p:nvSpPr>
          <p:spPr>
            <a:xfrm>
              <a:off x="7155000" y="5016240"/>
              <a:ext cx="853200" cy="275040"/>
            </a:xfrm>
            <a:custGeom>
              <a:avLst/>
              <a:gdLst>
                <a:gd name="textAreaLeft" fmla="*/ 0 w 853200"/>
                <a:gd name="textAreaRight" fmla="*/ 853560 w 853200"/>
                <a:gd name="textAreaTop" fmla="*/ 0 h 275040"/>
                <a:gd name="textAreaBottom" fmla="*/ 275400 h 275040"/>
              </a:gdLst>
              <a:ahLst/>
              <a:rect l="textAreaLeft" t="textAreaTop" r="textAreaRight" b="textAreaBottom"/>
              <a:pathLst>
                <a:path w="1138020" h="367040">
                  <a:moveTo>
                    <a:pt x="0" y="0"/>
                  </a:moveTo>
                  <a:lnTo>
                    <a:pt x="1138020" y="0"/>
                  </a:lnTo>
                  <a:lnTo>
                    <a:pt x="1138020" y="367040"/>
                  </a:lnTo>
                  <a:lnTo>
                    <a:pt x="0" y="367040"/>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41" name="TextBox 29"/>
            <p:cNvSpPr/>
            <p:nvPr/>
          </p:nvSpPr>
          <p:spPr>
            <a:xfrm>
              <a:off x="7155000" y="5009040"/>
              <a:ext cx="853200" cy="282240"/>
            </a:xfrm>
            <a:prstGeom prst="rect">
              <a:avLst/>
            </a:prstGeom>
            <a:noFill/>
            <a:ln w="0">
              <a:noFill/>
            </a:ln>
          </p:spPr>
          <p:style>
            <a:lnRef idx="0"/>
            <a:fillRef idx="0"/>
            <a:effectRef idx="0"/>
            <a:fontRef idx="minor"/>
          </p:style>
          <p:txBody>
            <a:bodyPr lIns="0" rIns="0" tIns="0" bIns="0" anchor="t">
              <a:noAutofit/>
            </a:bodyPr>
            <a:p>
              <a:pPr algn="ctr" defTabSz="914400">
                <a:lnSpc>
                  <a:spcPts val="1800"/>
                </a:lnSpc>
              </a:pPr>
              <a:r>
                <a:rPr b="1" lang="en-US" sz="1500" strike="noStrike" u="none">
                  <a:solidFill>
                    <a:srgbClr val="3f3f3f"/>
                  </a:solidFill>
                  <a:uFillTx/>
                  <a:latin typeface="Trebuchet MS Bold"/>
                  <a:ea typeface="Trebuchet MS Bold"/>
                </a:rPr>
                <a:t>1975</a:t>
              </a:r>
              <a:endParaRPr b="0" lang="en-US" sz="1500" strike="noStrike" u="none">
                <a:solidFill>
                  <a:srgbClr val="ffffff"/>
                </a:solidFill>
                <a:uFillTx/>
                <a:latin typeface="Arial"/>
              </a:endParaRPr>
            </a:p>
          </p:txBody>
        </p:sp>
      </p:grpSp>
      <p:grpSp>
        <p:nvGrpSpPr>
          <p:cNvPr id="142" name="Group 30"/>
          <p:cNvGrpSpPr/>
          <p:nvPr/>
        </p:nvGrpSpPr>
        <p:grpSpPr>
          <a:xfrm>
            <a:off x="295920" y="1823760"/>
            <a:ext cx="1941840" cy="745560"/>
            <a:chOff x="295920" y="1823760"/>
            <a:chExt cx="1941840" cy="745560"/>
          </a:xfrm>
        </p:grpSpPr>
        <p:sp>
          <p:nvSpPr>
            <p:cNvPr id="143" name="Freeform 31"/>
            <p:cNvSpPr/>
            <p:nvPr/>
          </p:nvSpPr>
          <p:spPr>
            <a:xfrm>
              <a:off x="295920" y="1830600"/>
              <a:ext cx="1941840" cy="738360"/>
            </a:xfrm>
            <a:custGeom>
              <a:avLst/>
              <a:gdLst>
                <a:gd name="textAreaLeft" fmla="*/ 0 w 1941840"/>
                <a:gd name="textAreaRight" fmla="*/ 1942200 w 1941840"/>
                <a:gd name="textAreaTop" fmla="*/ 0 h 738360"/>
                <a:gd name="textAreaBottom" fmla="*/ 738720 h 738360"/>
              </a:gdLst>
              <a:ahLst/>
              <a:rect l="textAreaLeft" t="textAreaTop" r="textAreaRight" b="textAreaBottom"/>
              <a:pathLst>
                <a:path w="2589564" h="984886">
                  <a:moveTo>
                    <a:pt x="0" y="0"/>
                  </a:moveTo>
                  <a:lnTo>
                    <a:pt x="2589564" y="0"/>
                  </a:lnTo>
                  <a:lnTo>
                    <a:pt x="2589564" y="984886"/>
                  </a:lnTo>
                  <a:lnTo>
                    <a:pt x="0" y="984886"/>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44" name="TextBox 32"/>
            <p:cNvSpPr/>
            <p:nvPr/>
          </p:nvSpPr>
          <p:spPr>
            <a:xfrm>
              <a:off x="295920" y="1823760"/>
              <a:ext cx="1941840" cy="745560"/>
            </a:xfrm>
            <a:prstGeom prst="rect">
              <a:avLst/>
            </a:prstGeom>
            <a:noFill/>
            <a:ln w="0">
              <a:noFill/>
            </a:ln>
          </p:spPr>
          <p:style>
            <a:lnRef idx="0"/>
            <a:fillRef idx="0"/>
            <a:effectRef idx="0"/>
            <a:fontRef idx="minor"/>
          </p:style>
          <p:txBody>
            <a:bodyPr lIns="0" rIns="0" tIns="0" bIns="0" anchor="t">
              <a:noAutofit/>
            </a:bodyPr>
            <a:p>
              <a:pPr algn="ctr" defTabSz="914400">
                <a:lnSpc>
                  <a:spcPts val="2880"/>
                </a:lnSpc>
              </a:pPr>
              <a:r>
                <a:rPr b="0" lang="en-US" sz="2400" strike="noStrike" u="none">
                  <a:solidFill>
                    <a:srgbClr val="000000"/>
                  </a:solidFill>
                  <a:uFillTx/>
                  <a:latin typeface="Trebuchet MS"/>
                  <a:ea typeface="Trebuchet MS"/>
                </a:rPr>
                <a:t>Social Security Act</a:t>
              </a:r>
              <a:endParaRPr b="0" lang="en-US" sz="2400" strike="noStrike" u="none">
                <a:solidFill>
                  <a:srgbClr val="ffffff"/>
                </a:solidFill>
                <a:uFillTx/>
                <a:latin typeface="Arial"/>
              </a:endParaRPr>
            </a:p>
          </p:txBody>
        </p:sp>
      </p:grpSp>
      <p:grpSp>
        <p:nvGrpSpPr>
          <p:cNvPr id="145" name="Group 33"/>
          <p:cNvGrpSpPr/>
          <p:nvPr/>
        </p:nvGrpSpPr>
        <p:grpSpPr>
          <a:xfrm>
            <a:off x="280800" y="2700720"/>
            <a:ext cx="1941840" cy="930240"/>
            <a:chOff x="280800" y="2700720"/>
            <a:chExt cx="1941840" cy="930240"/>
          </a:xfrm>
        </p:grpSpPr>
        <p:sp>
          <p:nvSpPr>
            <p:cNvPr id="146" name="Freeform 34"/>
            <p:cNvSpPr/>
            <p:nvPr/>
          </p:nvSpPr>
          <p:spPr>
            <a:xfrm>
              <a:off x="280800" y="2707560"/>
              <a:ext cx="1941840" cy="923040"/>
            </a:xfrm>
            <a:custGeom>
              <a:avLst/>
              <a:gdLst>
                <a:gd name="textAreaLeft" fmla="*/ 0 w 1941840"/>
                <a:gd name="textAreaRight" fmla="*/ 1942200 w 1941840"/>
                <a:gd name="textAreaTop" fmla="*/ 0 h 923040"/>
                <a:gd name="textAreaBottom" fmla="*/ 923400 h 923040"/>
              </a:gdLst>
              <a:ahLst/>
              <a:rect l="textAreaLeft" t="textAreaTop" r="textAreaRight" b="textAreaBottom"/>
              <a:pathLst>
                <a:path w="2589564" h="1231105">
                  <a:moveTo>
                    <a:pt x="0" y="0"/>
                  </a:moveTo>
                  <a:lnTo>
                    <a:pt x="2589564" y="0"/>
                  </a:lnTo>
                  <a:lnTo>
                    <a:pt x="2589564" y="1231105"/>
                  </a:lnTo>
                  <a:lnTo>
                    <a:pt x="0" y="1231105"/>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47" name="TextBox 35"/>
            <p:cNvSpPr/>
            <p:nvPr/>
          </p:nvSpPr>
          <p:spPr>
            <a:xfrm>
              <a:off x="280800" y="2700720"/>
              <a:ext cx="1941840" cy="930240"/>
            </a:xfrm>
            <a:prstGeom prst="rect">
              <a:avLst/>
            </a:prstGeom>
            <a:noFill/>
            <a:ln w="0">
              <a:noFill/>
            </a:ln>
          </p:spPr>
          <p:style>
            <a:lnRef idx="0"/>
            <a:fillRef idx="0"/>
            <a:effectRef idx="0"/>
            <a:fontRef idx="minor"/>
          </p:style>
          <p:txBody>
            <a:bodyPr lIns="0" rIns="0" tIns="0" bIns="0" anchor="t">
              <a:noAutofit/>
            </a:bodyPr>
            <a:p>
              <a:pPr algn="ctr" defTabSz="914400">
                <a:lnSpc>
                  <a:spcPts val="1800"/>
                </a:lnSpc>
              </a:pPr>
              <a:r>
                <a:rPr b="0" lang="en-US" sz="1500" strike="noStrike" u="none">
                  <a:solidFill>
                    <a:srgbClr val="3f3f3f"/>
                  </a:solidFill>
                  <a:uFillTx/>
                  <a:latin typeface="Trebuchet MS"/>
                  <a:ea typeface="Trebuchet MS"/>
                </a:rPr>
                <a:t>Gave money to elders, , poor children, and people with disabilities</a:t>
              </a:r>
              <a:endParaRPr b="0" lang="en-US" sz="1500" strike="noStrike" u="none">
                <a:solidFill>
                  <a:srgbClr val="ffffff"/>
                </a:solidFill>
                <a:uFillTx/>
                <a:latin typeface="Arial"/>
              </a:endParaRPr>
            </a:p>
          </p:txBody>
        </p:sp>
      </p:grpSp>
      <p:grpSp>
        <p:nvGrpSpPr>
          <p:cNvPr id="148" name="Group 36"/>
          <p:cNvGrpSpPr/>
          <p:nvPr/>
        </p:nvGrpSpPr>
        <p:grpSpPr>
          <a:xfrm>
            <a:off x="9879120" y="8129880"/>
            <a:ext cx="2166480" cy="745560"/>
            <a:chOff x="9879120" y="8129880"/>
            <a:chExt cx="2166480" cy="745560"/>
          </a:xfrm>
        </p:grpSpPr>
        <p:sp>
          <p:nvSpPr>
            <p:cNvPr id="149" name="Freeform 37"/>
            <p:cNvSpPr/>
            <p:nvPr/>
          </p:nvSpPr>
          <p:spPr>
            <a:xfrm>
              <a:off x="9879120" y="8136720"/>
              <a:ext cx="2166480" cy="738360"/>
            </a:xfrm>
            <a:custGeom>
              <a:avLst/>
              <a:gdLst>
                <a:gd name="textAreaLeft" fmla="*/ 0 w 2166480"/>
                <a:gd name="textAreaRight" fmla="*/ 2166840 w 2166480"/>
                <a:gd name="textAreaTop" fmla="*/ 0 h 738360"/>
                <a:gd name="textAreaBottom" fmla="*/ 738720 h 738360"/>
              </a:gdLst>
              <a:ahLst/>
              <a:rect l="textAreaLeft" t="textAreaTop" r="textAreaRight" b="textAreaBottom"/>
              <a:pathLst>
                <a:path w="2888952" h="984886">
                  <a:moveTo>
                    <a:pt x="0" y="0"/>
                  </a:moveTo>
                  <a:lnTo>
                    <a:pt x="2888952" y="0"/>
                  </a:lnTo>
                  <a:lnTo>
                    <a:pt x="2888952" y="984886"/>
                  </a:lnTo>
                  <a:lnTo>
                    <a:pt x="0" y="984886"/>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50" name="TextBox 38"/>
            <p:cNvSpPr/>
            <p:nvPr/>
          </p:nvSpPr>
          <p:spPr>
            <a:xfrm>
              <a:off x="9879120" y="8129880"/>
              <a:ext cx="2166480" cy="745560"/>
            </a:xfrm>
            <a:prstGeom prst="rect">
              <a:avLst/>
            </a:prstGeom>
            <a:noFill/>
            <a:ln w="0">
              <a:noFill/>
            </a:ln>
          </p:spPr>
          <p:style>
            <a:lnRef idx="0"/>
            <a:fillRef idx="0"/>
            <a:effectRef idx="0"/>
            <a:fontRef idx="minor"/>
          </p:style>
          <p:txBody>
            <a:bodyPr lIns="0" rIns="0" tIns="0" bIns="0" anchor="t">
              <a:noAutofit/>
            </a:bodyPr>
            <a:p>
              <a:pPr algn="ctr" defTabSz="914400">
                <a:lnSpc>
                  <a:spcPts val="2880"/>
                </a:lnSpc>
              </a:pPr>
              <a:r>
                <a:rPr b="0" lang="en-US" sz="2400" strike="noStrike" u="none">
                  <a:solidFill>
                    <a:srgbClr val="3f3f3f"/>
                  </a:solidFill>
                  <a:uFillTx/>
                  <a:latin typeface="Trebuchet MS"/>
                  <a:ea typeface="Trebuchet MS"/>
                </a:rPr>
                <a:t>Americans with Disabilities Act</a:t>
              </a:r>
              <a:endParaRPr b="0" lang="en-US" sz="2400" strike="noStrike" u="none">
                <a:solidFill>
                  <a:srgbClr val="ffffff"/>
                </a:solidFill>
                <a:uFillTx/>
                <a:latin typeface="Arial"/>
              </a:endParaRPr>
            </a:p>
          </p:txBody>
        </p:sp>
      </p:grpSp>
      <p:grpSp>
        <p:nvGrpSpPr>
          <p:cNvPr id="151" name="Group 39"/>
          <p:cNvGrpSpPr/>
          <p:nvPr/>
        </p:nvGrpSpPr>
        <p:grpSpPr>
          <a:xfrm>
            <a:off x="9686160" y="8949960"/>
            <a:ext cx="2640600" cy="1161000"/>
            <a:chOff x="9686160" y="8949960"/>
            <a:chExt cx="2640600" cy="1161000"/>
          </a:xfrm>
        </p:grpSpPr>
        <p:sp>
          <p:nvSpPr>
            <p:cNvPr id="152" name="Freeform 40"/>
            <p:cNvSpPr/>
            <p:nvPr/>
          </p:nvSpPr>
          <p:spPr>
            <a:xfrm>
              <a:off x="9686160" y="8957160"/>
              <a:ext cx="2640600" cy="1153800"/>
            </a:xfrm>
            <a:custGeom>
              <a:avLst/>
              <a:gdLst>
                <a:gd name="textAreaLeft" fmla="*/ 0 w 2640600"/>
                <a:gd name="textAreaRight" fmla="*/ 2640960 w 2640600"/>
                <a:gd name="textAreaTop" fmla="*/ 0 h 1153800"/>
                <a:gd name="textAreaBottom" fmla="*/ 1154160 h 1153800"/>
              </a:gdLst>
              <a:ahLst/>
              <a:rect l="textAreaLeft" t="textAreaTop" r="textAreaRight" b="textAreaBottom"/>
              <a:pathLst>
                <a:path w="3521096" h="1538882">
                  <a:moveTo>
                    <a:pt x="0" y="0"/>
                  </a:moveTo>
                  <a:lnTo>
                    <a:pt x="3521096" y="0"/>
                  </a:lnTo>
                  <a:lnTo>
                    <a:pt x="3521096" y="1538882"/>
                  </a:lnTo>
                  <a:lnTo>
                    <a:pt x="0" y="1538882"/>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53" name="TextBox 41"/>
            <p:cNvSpPr/>
            <p:nvPr/>
          </p:nvSpPr>
          <p:spPr>
            <a:xfrm>
              <a:off x="9686160" y="8949960"/>
              <a:ext cx="2640600" cy="1161000"/>
            </a:xfrm>
            <a:prstGeom prst="rect">
              <a:avLst/>
            </a:prstGeom>
            <a:noFill/>
            <a:ln w="0">
              <a:noFill/>
            </a:ln>
          </p:spPr>
          <p:style>
            <a:lnRef idx="0"/>
            <a:fillRef idx="0"/>
            <a:effectRef idx="0"/>
            <a:fontRef idx="minor"/>
          </p:style>
          <p:txBody>
            <a:bodyPr lIns="0" rIns="0" tIns="0" bIns="0" anchor="t">
              <a:noAutofit/>
            </a:bodyPr>
            <a:p>
              <a:pPr algn="ctr" defTabSz="914400">
                <a:lnSpc>
                  <a:spcPts val="1800"/>
                </a:lnSpc>
              </a:pPr>
              <a:r>
                <a:rPr b="0" lang="en-US" sz="1500" strike="noStrike" u="none">
                  <a:solidFill>
                    <a:srgbClr val="3f3f3f"/>
                  </a:solidFill>
                  <a:uFillTx/>
                  <a:latin typeface="Trebuchet MS"/>
                  <a:ea typeface="Trebuchet MS"/>
                </a:rPr>
                <a:t> </a:t>
              </a:r>
              <a:r>
                <a:rPr b="0" lang="en-US" sz="1500" strike="noStrike" u="none">
                  <a:solidFill>
                    <a:srgbClr val="3f3f3f"/>
                  </a:solidFill>
                  <a:uFillTx/>
                  <a:latin typeface="Trebuchet MS"/>
                  <a:ea typeface="Trebuchet MS"/>
                </a:rPr>
                <a:t>unrestricted access to public buildings, equal opportunity in employment, equal access to government services and employment opportunities</a:t>
              </a:r>
              <a:endParaRPr b="0" lang="en-US" sz="1500" strike="noStrike" u="none">
                <a:solidFill>
                  <a:srgbClr val="ffffff"/>
                </a:solidFill>
                <a:uFillTx/>
                <a:latin typeface="Arial"/>
              </a:endParaRPr>
            </a:p>
          </p:txBody>
        </p:sp>
      </p:grpSp>
      <p:grpSp>
        <p:nvGrpSpPr>
          <p:cNvPr id="154" name="Group 42"/>
          <p:cNvGrpSpPr/>
          <p:nvPr/>
        </p:nvGrpSpPr>
        <p:grpSpPr>
          <a:xfrm>
            <a:off x="11678400" y="5073120"/>
            <a:ext cx="853200" cy="360360"/>
            <a:chOff x="11678400" y="5073120"/>
            <a:chExt cx="853200" cy="360360"/>
          </a:xfrm>
        </p:grpSpPr>
        <p:sp>
          <p:nvSpPr>
            <p:cNvPr id="155" name="Freeform 43"/>
            <p:cNvSpPr/>
            <p:nvPr/>
          </p:nvSpPr>
          <p:spPr>
            <a:xfrm>
              <a:off x="11678400" y="5080320"/>
              <a:ext cx="853200" cy="353160"/>
            </a:xfrm>
            <a:custGeom>
              <a:avLst/>
              <a:gdLst>
                <a:gd name="textAreaLeft" fmla="*/ 0 w 853200"/>
                <a:gd name="textAreaRight" fmla="*/ 853560 w 853200"/>
                <a:gd name="textAreaTop" fmla="*/ 0 h 353160"/>
                <a:gd name="textAreaBottom" fmla="*/ 353520 h 353160"/>
              </a:gdLst>
              <a:ahLst/>
              <a:rect l="textAreaLeft" t="textAreaTop" r="textAreaRight" b="textAreaBottom"/>
              <a:pathLst>
                <a:path w="1138020" h="471474">
                  <a:moveTo>
                    <a:pt x="0" y="0"/>
                  </a:moveTo>
                  <a:lnTo>
                    <a:pt x="1138020" y="0"/>
                  </a:lnTo>
                  <a:lnTo>
                    <a:pt x="1138020" y="471474"/>
                  </a:lnTo>
                  <a:lnTo>
                    <a:pt x="0" y="471474"/>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56" name="TextBox 44"/>
            <p:cNvSpPr/>
            <p:nvPr/>
          </p:nvSpPr>
          <p:spPr>
            <a:xfrm>
              <a:off x="11678400" y="5073120"/>
              <a:ext cx="853200" cy="360360"/>
            </a:xfrm>
            <a:prstGeom prst="rect">
              <a:avLst/>
            </a:prstGeom>
            <a:noFill/>
            <a:ln w="0">
              <a:noFill/>
            </a:ln>
          </p:spPr>
          <p:style>
            <a:lnRef idx="0"/>
            <a:fillRef idx="0"/>
            <a:effectRef idx="0"/>
            <a:fontRef idx="minor"/>
          </p:style>
          <p:txBody>
            <a:bodyPr lIns="0" rIns="0" tIns="0" bIns="0" anchor="t">
              <a:noAutofit/>
            </a:bodyPr>
            <a:p>
              <a:pPr algn="ctr" defTabSz="914400">
                <a:lnSpc>
                  <a:spcPts val="1800"/>
                </a:lnSpc>
              </a:pPr>
              <a:r>
                <a:rPr b="1" lang="en-US" sz="1500" strike="noStrike" u="none">
                  <a:solidFill>
                    <a:srgbClr val="3f3f3f"/>
                  </a:solidFill>
                  <a:uFillTx/>
                  <a:latin typeface="Trebuchet MS Bold"/>
                  <a:ea typeface="Trebuchet MS Bold"/>
                </a:rPr>
                <a:t>2000</a:t>
              </a:r>
              <a:endParaRPr b="0" lang="en-US" sz="1500" strike="noStrike" u="none">
                <a:solidFill>
                  <a:srgbClr val="ffffff"/>
                </a:solidFill>
                <a:uFillTx/>
                <a:latin typeface="Arial"/>
              </a:endParaRPr>
            </a:p>
          </p:txBody>
        </p:sp>
      </p:grpSp>
      <p:grpSp>
        <p:nvGrpSpPr>
          <p:cNvPr id="157" name="Group 45"/>
          <p:cNvGrpSpPr/>
          <p:nvPr/>
        </p:nvGrpSpPr>
        <p:grpSpPr>
          <a:xfrm>
            <a:off x="11834640" y="2215440"/>
            <a:ext cx="2394360" cy="882000"/>
            <a:chOff x="11834640" y="2215440"/>
            <a:chExt cx="2394360" cy="882000"/>
          </a:xfrm>
        </p:grpSpPr>
        <p:sp>
          <p:nvSpPr>
            <p:cNvPr id="158" name="Freeform 46"/>
            <p:cNvSpPr/>
            <p:nvPr/>
          </p:nvSpPr>
          <p:spPr>
            <a:xfrm>
              <a:off x="11834640" y="2222640"/>
              <a:ext cx="2394360" cy="874800"/>
            </a:xfrm>
            <a:custGeom>
              <a:avLst/>
              <a:gdLst>
                <a:gd name="textAreaLeft" fmla="*/ 0 w 2394360"/>
                <a:gd name="textAreaRight" fmla="*/ 2394720 w 2394360"/>
                <a:gd name="textAreaTop" fmla="*/ 0 h 874800"/>
                <a:gd name="textAreaBottom" fmla="*/ 875160 h 874800"/>
              </a:gdLst>
              <a:ahLst/>
              <a:rect l="textAreaLeft" t="textAreaTop" r="textAreaRight" b="textAreaBottom"/>
              <a:pathLst>
                <a:path w="3192856" h="1166933">
                  <a:moveTo>
                    <a:pt x="0" y="0"/>
                  </a:moveTo>
                  <a:lnTo>
                    <a:pt x="3192856" y="0"/>
                  </a:lnTo>
                  <a:lnTo>
                    <a:pt x="3192856" y="1166933"/>
                  </a:lnTo>
                  <a:lnTo>
                    <a:pt x="0" y="1166933"/>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59" name="TextBox 47"/>
            <p:cNvSpPr/>
            <p:nvPr/>
          </p:nvSpPr>
          <p:spPr>
            <a:xfrm>
              <a:off x="11834640" y="2215440"/>
              <a:ext cx="2394360" cy="882000"/>
            </a:xfrm>
            <a:prstGeom prst="rect">
              <a:avLst/>
            </a:prstGeom>
            <a:noFill/>
            <a:ln w="0">
              <a:noFill/>
            </a:ln>
          </p:spPr>
          <p:style>
            <a:lnRef idx="0"/>
            <a:fillRef idx="0"/>
            <a:effectRef idx="0"/>
            <a:fontRef idx="minor"/>
          </p:style>
          <p:txBody>
            <a:bodyPr lIns="0" rIns="0" tIns="0" bIns="0" anchor="t">
              <a:noAutofit/>
            </a:bodyPr>
            <a:p>
              <a:pPr algn="ctr" defTabSz="914400">
                <a:lnSpc>
                  <a:spcPts val="2880"/>
                </a:lnSpc>
              </a:pPr>
              <a:r>
                <a:rPr b="0" lang="en-US" sz="2400" strike="noStrike" u="none">
                  <a:solidFill>
                    <a:srgbClr val="3f3f3f"/>
                  </a:solidFill>
                  <a:uFillTx/>
                  <a:latin typeface="Trebuchet MS"/>
                  <a:ea typeface="Trebuchet MS"/>
                </a:rPr>
                <a:t>Affordable Care Act</a:t>
              </a:r>
              <a:endParaRPr b="0" lang="en-US" sz="2400" strike="noStrike" u="none">
                <a:solidFill>
                  <a:srgbClr val="ffffff"/>
                </a:solidFill>
                <a:uFillTx/>
                <a:latin typeface="Arial"/>
              </a:endParaRPr>
            </a:p>
          </p:txBody>
        </p:sp>
      </p:grpSp>
      <p:grpSp>
        <p:nvGrpSpPr>
          <p:cNvPr id="160" name="Group 48"/>
          <p:cNvGrpSpPr/>
          <p:nvPr/>
        </p:nvGrpSpPr>
        <p:grpSpPr>
          <a:xfrm>
            <a:off x="11935800" y="3121920"/>
            <a:ext cx="2275560" cy="930240"/>
            <a:chOff x="11935800" y="3121920"/>
            <a:chExt cx="2275560" cy="930240"/>
          </a:xfrm>
        </p:grpSpPr>
        <p:sp>
          <p:nvSpPr>
            <p:cNvPr id="161" name="Freeform 49"/>
            <p:cNvSpPr/>
            <p:nvPr/>
          </p:nvSpPr>
          <p:spPr>
            <a:xfrm>
              <a:off x="11935800" y="3129120"/>
              <a:ext cx="2275560" cy="923040"/>
            </a:xfrm>
            <a:custGeom>
              <a:avLst/>
              <a:gdLst>
                <a:gd name="textAreaLeft" fmla="*/ 0 w 2275560"/>
                <a:gd name="textAreaRight" fmla="*/ 2275920 w 2275560"/>
                <a:gd name="textAreaTop" fmla="*/ 0 h 923040"/>
                <a:gd name="textAreaBottom" fmla="*/ 923400 h 923040"/>
              </a:gdLst>
              <a:ahLst/>
              <a:rect l="textAreaLeft" t="textAreaTop" r="textAreaRight" b="textAreaBottom"/>
              <a:pathLst>
                <a:path w="3034503" h="1231108">
                  <a:moveTo>
                    <a:pt x="0" y="0"/>
                  </a:moveTo>
                  <a:lnTo>
                    <a:pt x="3034503" y="0"/>
                  </a:lnTo>
                  <a:lnTo>
                    <a:pt x="3034503" y="1231108"/>
                  </a:lnTo>
                  <a:lnTo>
                    <a:pt x="0" y="1231108"/>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62" name="TextBox 50"/>
            <p:cNvSpPr/>
            <p:nvPr/>
          </p:nvSpPr>
          <p:spPr>
            <a:xfrm>
              <a:off x="11935800" y="3121920"/>
              <a:ext cx="2275560" cy="930240"/>
            </a:xfrm>
            <a:prstGeom prst="rect">
              <a:avLst/>
            </a:prstGeom>
            <a:noFill/>
            <a:ln w="0">
              <a:noFill/>
            </a:ln>
          </p:spPr>
          <p:style>
            <a:lnRef idx="0"/>
            <a:fillRef idx="0"/>
            <a:effectRef idx="0"/>
            <a:fontRef idx="minor"/>
          </p:style>
          <p:txBody>
            <a:bodyPr lIns="0" rIns="0" tIns="0" bIns="0" anchor="t">
              <a:noAutofit/>
            </a:bodyPr>
            <a:p>
              <a:pPr algn="ctr" defTabSz="914400">
                <a:lnSpc>
                  <a:spcPts val="1800"/>
                </a:lnSpc>
              </a:pPr>
              <a:r>
                <a:rPr b="0" lang="en-US" sz="1500" strike="noStrike" u="none">
                  <a:solidFill>
                    <a:srgbClr val="3f3f3f"/>
                  </a:solidFill>
                  <a:uFillTx/>
                  <a:latin typeface="Trebuchet MS"/>
                  <a:ea typeface="Trebuchet MS"/>
                </a:rPr>
                <a:t>Banned insurance from refusing to cover people with pre-existing conditions</a:t>
              </a:r>
              <a:endParaRPr b="0" lang="en-US" sz="1500" strike="noStrike" u="none">
                <a:solidFill>
                  <a:srgbClr val="ffffff"/>
                </a:solidFill>
                <a:uFillTx/>
                <a:latin typeface="Arial"/>
              </a:endParaRPr>
            </a:p>
          </p:txBody>
        </p:sp>
      </p:grpSp>
      <p:grpSp>
        <p:nvGrpSpPr>
          <p:cNvPr id="163" name="Group 51"/>
          <p:cNvGrpSpPr/>
          <p:nvPr/>
        </p:nvGrpSpPr>
        <p:grpSpPr>
          <a:xfrm>
            <a:off x="14928120" y="1353960"/>
            <a:ext cx="2217600" cy="1484280"/>
            <a:chOff x="14928120" y="1353960"/>
            <a:chExt cx="2217600" cy="1484280"/>
          </a:xfrm>
        </p:grpSpPr>
        <p:sp>
          <p:nvSpPr>
            <p:cNvPr id="164" name="Freeform 52"/>
            <p:cNvSpPr/>
            <p:nvPr/>
          </p:nvSpPr>
          <p:spPr>
            <a:xfrm>
              <a:off x="14928120" y="1361160"/>
              <a:ext cx="2217600" cy="1477080"/>
            </a:xfrm>
            <a:custGeom>
              <a:avLst/>
              <a:gdLst>
                <a:gd name="textAreaLeft" fmla="*/ 0 w 2217600"/>
                <a:gd name="textAreaRight" fmla="*/ 2217960 w 2217600"/>
                <a:gd name="textAreaTop" fmla="*/ 0 h 1477080"/>
                <a:gd name="textAreaBottom" fmla="*/ 1477440 h 1477080"/>
              </a:gdLst>
              <a:ahLst/>
              <a:rect l="textAreaLeft" t="textAreaTop" r="textAreaRight" b="textAreaBottom"/>
              <a:pathLst>
                <a:path w="2957159" h="1969770">
                  <a:moveTo>
                    <a:pt x="0" y="0"/>
                  </a:moveTo>
                  <a:lnTo>
                    <a:pt x="2957159" y="0"/>
                  </a:lnTo>
                  <a:lnTo>
                    <a:pt x="2957159" y="1969770"/>
                  </a:lnTo>
                  <a:lnTo>
                    <a:pt x="0" y="1969770"/>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65" name="TextBox 53"/>
            <p:cNvSpPr/>
            <p:nvPr/>
          </p:nvSpPr>
          <p:spPr>
            <a:xfrm>
              <a:off x="14928120" y="1353960"/>
              <a:ext cx="2217600" cy="1484280"/>
            </a:xfrm>
            <a:prstGeom prst="rect">
              <a:avLst/>
            </a:prstGeom>
            <a:noFill/>
            <a:ln w="0">
              <a:noFill/>
            </a:ln>
          </p:spPr>
          <p:style>
            <a:lnRef idx="0"/>
            <a:fillRef idx="0"/>
            <a:effectRef idx="0"/>
            <a:fontRef idx="minor"/>
          </p:style>
          <p:txBody>
            <a:bodyPr lIns="0" rIns="0" tIns="0" bIns="0" anchor="t">
              <a:noAutofit/>
            </a:bodyPr>
            <a:p>
              <a:pPr algn="ctr" defTabSz="914400">
                <a:lnSpc>
                  <a:spcPts val="2880"/>
                </a:lnSpc>
              </a:pPr>
              <a:r>
                <a:rPr b="0" lang="en-US" sz="2400" strike="noStrike" u="none">
                  <a:solidFill>
                    <a:srgbClr val="3f3f3f"/>
                  </a:solidFill>
                  <a:uFillTx/>
                  <a:latin typeface="Trebuchet MS"/>
                  <a:ea typeface="Trebuchet MS"/>
                </a:rPr>
                <a:t>Workforce Innovation and Opportunity Act (WIOA)</a:t>
              </a:r>
              <a:endParaRPr b="0" lang="en-US" sz="2400" strike="noStrike" u="none">
                <a:solidFill>
                  <a:srgbClr val="ffffff"/>
                </a:solidFill>
                <a:uFillTx/>
                <a:latin typeface="Arial"/>
              </a:endParaRPr>
            </a:p>
          </p:txBody>
        </p:sp>
      </p:grpSp>
      <p:grpSp>
        <p:nvGrpSpPr>
          <p:cNvPr id="166" name="Group 54"/>
          <p:cNvGrpSpPr/>
          <p:nvPr/>
        </p:nvGrpSpPr>
        <p:grpSpPr>
          <a:xfrm>
            <a:off x="14383800" y="3117600"/>
            <a:ext cx="3759840" cy="576360"/>
            <a:chOff x="14383800" y="3117600"/>
            <a:chExt cx="3759840" cy="576360"/>
          </a:xfrm>
        </p:grpSpPr>
        <p:sp>
          <p:nvSpPr>
            <p:cNvPr id="167" name="Freeform 55"/>
            <p:cNvSpPr/>
            <p:nvPr/>
          </p:nvSpPr>
          <p:spPr>
            <a:xfrm>
              <a:off x="14383800" y="3129120"/>
              <a:ext cx="3759840" cy="564840"/>
            </a:xfrm>
            <a:custGeom>
              <a:avLst/>
              <a:gdLst>
                <a:gd name="textAreaLeft" fmla="*/ 0 w 3759840"/>
                <a:gd name="textAreaRight" fmla="*/ 3760200 w 3759840"/>
                <a:gd name="textAreaTop" fmla="*/ 0 h 564840"/>
                <a:gd name="textAreaBottom" fmla="*/ 565200 h 564840"/>
              </a:gdLst>
              <a:ahLst/>
              <a:rect l="textAreaLeft" t="textAreaTop" r="textAreaRight" b="textAreaBottom"/>
              <a:pathLst>
                <a:path w="3141289" h="472188">
                  <a:moveTo>
                    <a:pt x="0" y="0"/>
                  </a:moveTo>
                  <a:lnTo>
                    <a:pt x="3141289" y="0"/>
                  </a:lnTo>
                  <a:lnTo>
                    <a:pt x="3141289" y="472188"/>
                  </a:lnTo>
                  <a:lnTo>
                    <a:pt x="0" y="472188"/>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68" name="TextBox 56"/>
            <p:cNvSpPr/>
            <p:nvPr/>
          </p:nvSpPr>
          <p:spPr>
            <a:xfrm>
              <a:off x="14383800" y="3117600"/>
              <a:ext cx="3759840" cy="576360"/>
            </a:xfrm>
            <a:prstGeom prst="rect">
              <a:avLst/>
            </a:prstGeom>
            <a:noFill/>
            <a:ln w="0">
              <a:noFill/>
            </a:ln>
          </p:spPr>
          <p:style>
            <a:lnRef idx="0"/>
            <a:fillRef idx="0"/>
            <a:effectRef idx="0"/>
            <a:fontRef idx="minor"/>
          </p:style>
          <p:txBody>
            <a:bodyPr lIns="0" rIns="0" tIns="0" bIns="0" anchor="t">
              <a:noAutofit/>
            </a:bodyPr>
            <a:p>
              <a:pPr algn="ctr" defTabSz="914400">
                <a:lnSpc>
                  <a:spcPts val="1800"/>
                </a:lnSpc>
              </a:pPr>
              <a:r>
                <a:rPr b="0" lang="en-US" sz="1500" strike="noStrike" u="none">
                  <a:solidFill>
                    <a:srgbClr val="3f3f3f"/>
                  </a:solidFill>
                  <a:uFillTx/>
                  <a:latin typeface="Trebuchet MS"/>
                  <a:ea typeface="Trebuchet MS"/>
                </a:rPr>
                <a:t>Improves employment and education programs</a:t>
              </a:r>
              <a:endParaRPr b="0" lang="en-US" sz="1500" strike="noStrike" u="none">
                <a:solidFill>
                  <a:srgbClr val="ffffff"/>
                </a:solidFill>
                <a:uFillTx/>
                <a:latin typeface="Arial"/>
              </a:endParaRPr>
            </a:p>
          </p:txBody>
        </p:sp>
      </p:grpSp>
      <p:grpSp>
        <p:nvGrpSpPr>
          <p:cNvPr id="169" name="Group 57"/>
          <p:cNvGrpSpPr/>
          <p:nvPr/>
        </p:nvGrpSpPr>
        <p:grpSpPr>
          <a:xfrm>
            <a:off x="16263720" y="5202360"/>
            <a:ext cx="1941840" cy="237600"/>
            <a:chOff x="16263720" y="5202360"/>
            <a:chExt cx="1941840" cy="237600"/>
          </a:xfrm>
        </p:grpSpPr>
        <p:sp>
          <p:nvSpPr>
            <p:cNvPr id="170" name="Freeform 58"/>
            <p:cNvSpPr/>
            <p:nvPr/>
          </p:nvSpPr>
          <p:spPr>
            <a:xfrm>
              <a:off x="16263720" y="5209560"/>
              <a:ext cx="1941840" cy="230400"/>
            </a:xfrm>
            <a:custGeom>
              <a:avLst/>
              <a:gdLst>
                <a:gd name="textAreaLeft" fmla="*/ 0 w 1941840"/>
                <a:gd name="textAreaRight" fmla="*/ 1942200 w 1941840"/>
                <a:gd name="textAreaTop" fmla="*/ 0 h 230400"/>
                <a:gd name="textAreaBottom" fmla="*/ 230760 h 230400"/>
              </a:gdLst>
              <a:ahLst/>
              <a:rect l="textAreaLeft" t="textAreaTop" r="textAreaRight" b="textAreaBottom"/>
              <a:pathLst>
                <a:path w="2589564" h="307776">
                  <a:moveTo>
                    <a:pt x="0" y="0"/>
                  </a:moveTo>
                  <a:lnTo>
                    <a:pt x="2589564" y="0"/>
                  </a:lnTo>
                  <a:lnTo>
                    <a:pt x="2589564" y="307776"/>
                  </a:lnTo>
                  <a:lnTo>
                    <a:pt x="0" y="307776"/>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71" name="TextBox 59"/>
            <p:cNvSpPr/>
            <p:nvPr/>
          </p:nvSpPr>
          <p:spPr>
            <a:xfrm>
              <a:off x="16263720" y="5202360"/>
              <a:ext cx="1941840" cy="237600"/>
            </a:xfrm>
            <a:prstGeom prst="rect">
              <a:avLst/>
            </a:prstGeom>
            <a:noFill/>
            <a:ln w="0">
              <a:noFill/>
            </a:ln>
          </p:spPr>
          <p:style>
            <a:lnRef idx="0"/>
            <a:fillRef idx="0"/>
            <a:effectRef idx="0"/>
            <a:fontRef idx="minor"/>
          </p:style>
          <p:txBody>
            <a:bodyPr lIns="0" rIns="0" tIns="0" bIns="0" anchor="t">
              <a:noAutofit/>
            </a:bodyPr>
            <a:p>
              <a:pPr algn="ctr" defTabSz="914400">
                <a:lnSpc>
                  <a:spcPts val="1800"/>
                </a:lnSpc>
              </a:pPr>
              <a:r>
                <a:rPr b="1" lang="en-US" sz="1500" strike="noStrike" u="none">
                  <a:solidFill>
                    <a:srgbClr val="3f3f3f"/>
                  </a:solidFill>
                  <a:uFillTx/>
                  <a:latin typeface="Trebuchet MS Bold"/>
                  <a:ea typeface="Trebuchet MS Bold"/>
                </a:rPr>
                <a:t>Today</a:t>
              </a:r>
              <a:endParaRPr b="0" lang="en-US" sz="1500" strike="noStrike" u="none">
                <a:solidFill>
                  <a:srgbClr val="ffffff"/>
                </a:solidFill>
                <a:uFillTx/>
                <a:latin typeface="Arial"/>
              </a:endParaRPr>
            </a:p>
          </p:txBody>
        </p:sp>
      </p:grpSp>
      <p:grpSp>
        <p:nvGrpSpPr>
          <p:cNvPr id="172" name="Group 60"/>
          <p:cNvGrpSpPr/>
          <p:nvPr/>
        </p:nvGrpSpPr>
        <p:grpSpPr>
          <a:xfrm>
            <a:off x="6725520" y="1798920"/>
            <a:ext cx="2244960" cy="1114920"/>
            <a:chOff x="6725520" y="1798920"/>
            <a:chExt cx="2244960" cy="1114920"/>
          </a:xfrm>
        </p:grpSpPr>
        <p:sp>
          <p:nvSpPr>
            <p:cNvPr id="173" name="Freeform 61"/>
            <p:cNvSpPr/>
            <p:nvPr/>
          </p:nvSpPr>
          <p:spPr>
            <a:xfrm>
              <a:off x="6725520" y="1806120"/>
              <a:ext cx="2244960" cy="1107720"/>
            </a:xfrm>
            <a:custGeom>
              <a:avLst/>
              <a:gdLst>
                <a:gd name="textAreaLeft" fmla="*/ 0 w 2244960"/>
                <a:gd name="textAreaRight" fmla="*/ 2245320 w 2244960"/>
                <a:gd name="textAreaTop" fmla="*/ 0 h 1107720"/>
                <a:gd name="textAreaBottom" fmla="*/ 1108080 h 1107720"/>
              </a:gdLst>
              <a:ahLst/>
              <a:rect l="textAreaLeft" t="textAreaTop" r="textAreaRight" b="textAreaBottom"/>
              <a:pathLst>
                <a:path w="2993594" h="1477328">
                  <a:moveTo>
                    <a:pt x="0" y="0"/>
                  </a:moveTo>
                  <a:lnTo>
                    <a:pt x="2993594" y="0"/>
                  </a:lnTo>
                  <a:lnTo>
                    <a:pt x="2993594" y="1477328"/>
                  </a:lnTo>
                  <a:lnTo>
                    <a:pt x="0" y="1477328"/>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74" name="TextBox 62"/>
            <p:cNvSpPr/>
            <p:nvPr/>
          </p:nvSpPr>
          <p:spPr>
            <a:xfrm>
              <a:off x="6725520" y="1798920"/>
              <a:ext cx="2244960" cy="1114920"/>
            </a:xfrm>
            <a:prstGeom prst="rect">
              <a:avLst/>
            </a:prstGeom>
            <a:noFill/>
            <a:ln w="0">
              <a:noFill/>
            </a:ln>
          </p:spPr>
          <p:style>
            <a:lnRef idx="0"/>
            <a:fillRef idx="0"/>
            <a:effectRef idx="0"/>
            <a:fontRef idx="minor"/>
          </p:style>
          <p:txBody>
            <a:bodyPr lIns="0" rIns="0" tIns="0" bIns="0" anchor="t">
              <a:noAutofit/>
            </a:bodyPr>
            <a:p>
              <a:pPr algn="ctr" defTabSz="914400">
                <a:lnSpc>
                  <a:spcPts val="2880"/>
                </a:lnSpc>
              </a:pPr>
              <a:r>
                <a:rPr b="0" lang="en-US" sz="2400" strike="noStrike" u="none">
                  <a:solidFill>
                    <a:srgbClr val="3f3f3f"/>
                  </a:solidFill>
                  <a:uFillTx/>
                  <a:latin typeface="Trebuchet MS"/>
                  <a:ea typeface="Trebuchet MS"/>
                </a:rPr>
                <a:t>Education for All Handicapped Children's Act</a:t>
              </a:r>
              <a:endParaRPr b="0" lang="en-US" sz="2400" strike="noStrike" u="none">
                <a:solidFill>
                  <a:srgbClr val="ffffff"/>
                </a:solidFill>
                <a:uFillTx/>
                <a:latin typeface="Arial"/>
              </a:endParaRPr>
            </a:p>
          </p:txBody>
        </p:sp>
      </p:grpSp>
      <p:grpSp>
        <p:nvGrpSpPr>
          <p:cNvPr id="175" name="Group 63"/>
          <p:cNvGrpSpPr/>
          <p:nvPr/>
        </p:nvGrpSpPr>
        <p:grpSpPr>
          <a:xfrm>
            <a:off x="6690600" y="3017880"/>
            <a:ext cx="2466000" cy="930240"/>
            <a:chOff x="6690600" y="3017880"/>
            <a:chExt cx="2466000" cy="930240"/>
          </a:xfrm>
        </p:grpSpPr>
        <p:sp>
          <p:nvSpPr>
            <p:cNvPr id="176" name="Freeform 64"/>
            <p:cNvSpPr/>
            <p:nvPr/>
          </p:nvSpPr>
          <p:spPr>
            <a:xfrm>
              <a:off x="6690600" y="3025080"/>
              <a:ext cx="2466000" cy="923040"/>
            </a:xfrm>
            <a:custGeom>
              <a:avLst/>
              <a:gdLst>
                <a:gd name="textAreaLeft" fmla="*/ 0 w 2466000"/>
                <a:gd name="textAreaRight" fmla="*/ 2466360 w 2466000"/>
                <a:gd name="textAreaTop" fmla="*/ 0 h 923040"/>
                <a:gd name="textAreaBottom" fmla="*/ 923400 h 923040"/>
              </a:gdLst>
              <a:ahLst/>
              <a:rect l="textAreaLeft" t="textAreaTop" r="textAreaRight" b="textAreaBottom"/>
              <a:pathLst>
                <a:path w="3288406" h="1231106">
                  <a:moveTo>
                    <a:pt x="0" y="0"/>
                  </a:moveTo>
                  <a:lnTo>
                    <a:pt x="3288406" y="0"/>
                  </a:lnTo>
                  <a:lnTo>
                    <a:pt x="3288406" y="1231106"/>
                  </a:lnTo>
                  <a:lnTo>
                    <a:pt x="0" y="1231106"/>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77" name="TextBox 65"/>
            <p:cNvSpPr/>
            <p:nvPr/>
          </p:nvSpPr>
          <p:spPr>
            <a:xfrm>
              <a:off x="6690600" y="3017880"/>
              <a:ext cx="2466000" cy="930240"/>
            </a:xfrm>
            <a:prstGeom prst="rect">
              <a:avLst/>
            </a:prstGeom>
            <a:noFill/>
            <a:ln w="0">
              <a:noFill/>
            </a:ln>
          </p:spPr>
          <p:style>
            <a:lnRef idx="0"/>
            <a:fillRef idx="0"/>
            <a:effectRef idx="0"/>
            <a:fontRef idx="minor"/>
          </p:style>
          <p:txBody>
            <a:bodyPr lIns="0" rIns="0" tIns="0" bIns="0" anchor="t">
              <a:noAutofit/>
            </a:bodyPr>
            <a:p>
              <a:pPr algn="ctr" defTabSz="914400">
                <a:lnSpc>
                  <a:spcPts val="1800"/>
                </a:lnSpc>
              </a:pPr>
              <a:r>
                <a:rPr b="0" lang="en-US" sz="1500" strike="noStrike" u="none">
                  <a:solidFill>
                    <a:srgbClr val="3f3f3f"/>
                  </a:solidFill>
                  <a:uFillTx/>
                  <a:latin typeface="Trebuchet MS"/>
                  <a:ea typeface="Trebuchet MS"/>
                </a:rPr>
                <a:t>requires public schools to provide appropriate educational services for all children with disabilities </a:t>
              </a:r>
              <a:endParaRPr b="0" lang="en-US" sz="1500" strike="noStrike" u="none">
                <a:solidFill>
                  <a:srgbClr val="ffffff"/>
                </a:solidFill>
                <a:uFillTx/>
                <a:latin typeface="Arial"/>
              </a:endParaRPr>
            </a:p>
          </p:txBody>
        </p:sp>
      </p:grpSp>
      <p:grpSp>
        <p:nvGrpSpPr>
          <p:cNvPr id="178" name="Group 66"/>
          <p:cNvGrpSpPr/>
          <p:nvPr/>
        </p:nvGrpSpPr>
        <p:grpSpPr>
          <a:xfrm>
            <a:off x="5526720" y="8061480"/>
            <a:ext cx="3362400" cy="745560"/>
            <a:chOff x="5526720" y="8061480"/>
            <a:chExt cx="3362400" cy="745560"/>
          </a:xfrm>
        </p:grpSpPr>
        <p:sp>
          <p:nvSpPr>
            <p:cNvPr id="179" name="Freeform 67"/>
            <p:cNvSpPr/>
            <p:nvPr/>
          </p:nvSpPr>
          <p:spPr>
            <a:xfrm>
              <a:off x="5526720" y="8068320"/>
              <a:ext cx="3362400" cy="738360"/>
            </a:xfrm>
            <a:custGeom>
              <a:avLst/>
              <a:gdLst>
                <a:gd name="textAreaLeft" fmla="*/ 0 w 3362400"/>
                <a:gd name="textAreaRight" fmla="*/ 3362760 w 3362400"/>
                <a:gd name="textAreaTop" fmla="*/ 0 h 738360"/>
                <a:gd name="textAreaBottom" fmla="*/ 738720 h 738360"/>
              </a:gdLst>
              <a:ahLst/>
              <a:rect l="textAreaLeft" t="textAreaTop" r="textAreaRight" b="textAreaBottom"/>
              <a:pathLst>
                <a:path w="4483824" h="984886">
                  <a:moveTo>
                    <a:pt x="0" y="0"/>
                  </a:moveTo>
                  <a:lnTo>
                    <a:pt x="4483824" y="0"/>
                  </a:lnTo>
                  <a:lnTo>
                    <a:pt x="4483824" y="984886"/>
                  </a:lnTo>
                  <a:lnTo>
                    <a:pt x="0" y="984886"/>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80" name="TextBox 68"/>
            <p:cNvSpPr/>
            <p:nvPr/>
          </p:nvSpPr>
          <p:spPr>
            <a:xfrm>
              <a:off x="5526720" y="8061480"/>
              <a:ext cx="3362400" cy="745560"/>
            </a:xfrm>
            <a:prstGeom prst="rect">
              <a:avLst/>
            </a:prstGeom>
            <a:noFill/>
            <a:ln w="0">
              <a:noFill/>
            </a:ln>
          </p:spPr>
          <p:style>
            <a:lnRef idx="0"/>
            <a:fillRef idx="0"/>
            <a:effectRef idx="0"/>
            <a:fontRef idx="minor"/>
          </p:style>
          <p:txBody>
            <a:bodyPr lIns="0" rIns="0" tIns="0" bIns="0" anchor="t">
              <a:noAutofit/>
            </a:bodyPr>
            <a:p>
              <a:pPr algn="ctr" defTabSz="914400">
                <a:lnSpc>
                  <a:spcPts val="2880"/>
                </a:lnSpc>
              </a:pPr>
              <a:r>
                <a:rPr b="0" lang="en-US" sz="2400" strike="noStrike" u="none">
                  <a:solidFill>
                    <a:srgbClr val="3f3f3f"/>
                  </a:solidFill>
                  <a:uFillTx/>
                  <a:latin typeface="Trebuchet MS"/>
                  <a:ea typeface="Trebuchet MS"/>
                </a:rPr>
                <a:t>Rehabilitation Act</a:t>
              </a:r>
              <a:endParaRPr b="0" lang="en-US" sz="2400" strike="noStrike" u="none">
                <a:solidFill>
                  <a:srgbClr val="ffffff"/>
                </a:solidFill>
                <a:uFillTx/>
                <a:latin typeface="Arial"/>
              </a:endParaRPr>
            </a:p>
          </p:txBody>
        </p:sp>
      </p:grpSp>
      <p:grpSp>
        <p:nvGrpSpPr>
          <p:cNvPr id="181" name="Group 69"/>
          <p:cNvGrpSpPr/>
          <p:nvPr/>
        </p:nvGrpSpPr>
        <p:grpSpPr>
          <a:xfrm>
            <a:off x="5652360" y="8529480"/>
            <a:ext cx="3013920" cy="1391760"/>
            <a:chOff x="5652360" y="8529480"/>
            <a:chExt cx="3013920" cy="1391760"/>
          </a:xfrm>
        </p:grpSpPr>
        <p:sp>
          <p:nvSpPr>
            <p:cNvPr id="182" name="Freeform 70"/>
            <p:cNvSpPr/>
            <p:nvPr/>
          </p:nvSpPr>
          <p:spPr>
            <a:xfrm>
              <a:off x="5652360" y="8536680"/>
              <a:ext cx="3013920" cy="1384560"/>
            </a:xfrm>
            <a:custGeom>
              <a:avLst/>
              <a:gdLst>
                <a:gd name="textAreaLeft" fmla="*/ 0 w 3013920"/>
                <a:gd name="textAreaRight" fmla="*/ 3014280 w 3013920"/>
                <a:gd name="textAreaTop" fmla="*/ 0 h 1384560"/>
                <a:gd name="textAreaBottom" fmla="*/ 1384920 h 1384560"/>
              </a:gdLst>
              <a:ahLst/>
              <a:rect l="textAreaLeft" t="textAreaTop" r="textAreaRight" b="textAreaBottom"/>
              <a:pathLst>
                <a:path w="4019156" h="1846660">
                  <a:moveTo>
                    <a:pt x="0" y="0"/>
                  </a:moveTo>
                  <a:lnTo>
                    <a:pt x="4019156" y="0"/>
                  </a:lnTo>
                  <a:lnTo>
                    <a:pt x="4019156" y="1846660"/>
                  </a:lnTo>
                  <a:lnTo>
                    <a:pt x="0" y="1846660"/>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83" name="TextBox 71"/>
            <p:cNvSpPr/>
            <p:nvPr/>
          </p:nvSpPr>
          <p:spPr>
            <a:xfrm>
              <a:off x="5652360" y="8529480"/>
              <a:ext cx="3013920" cy="1391760"/>
            </a:xfrm>
            <a:prstGeom prst="rect">
              <a:avLst/>
            </a:prstGeom>
            <a:noFill/>
            <a:ln w="0">
              <a:noFill/>
            </a:ln>
          </p:spPr>
          <p:style>
            <a:lnRef idx="0"/>
            <a:fillRef idx="0"/>
            <a:effectRef idx="0"/>
            <a:fontRef idx="minor"/>
          </p:style>
          <p:txBody>
            <a:bodyPr lIns="0" rIns="0" tIns="0" bIns="0" anchor="t">
              <a:noAutofit/>
            </a:bodyPr>
            <a:p>
              <a:pPr algn="ctr" defTabSz="914400">
                <a:lnSpc>
                  <a:spcPts val="1800"/>
                </a:lnSpc>
              </a:pPr>
              <a:r>
                <a:rPr b="0" lang="en-US" sz="1500" strike="noStrike" u="none">
                  <a:solidFill>
                    <a:srgbClr val="3f3f3f"/>
                  </a:solidFill>
                  <a:uFillTx/>
                  <a:latin typeface="Trebuchet MS"/>
                  <a:ea typeface="Trebuchet MS"/>
                </a:rPr>
                <a:t>first federal civil rights protection for people with disabilities that they can not be excluded or be subjected to discrimination under any program or activity receiving federal financial assistance</a:t>
              </a:r>
              <a:endParaRPr b="0" lang="en-US" sz="1500" strike="noStrike" u="none">
                <a:solidFill>
                  <a:srgbClr val="ffffff"/>
                </a:solidFill>
                <a:uFillTx/>
                <a:latin typeface="Arial"/>
              </a:endParaRPr>
            </a:p>
          </p:txBody>
        </p:sp>
      </p:grpSp>
      <p:grpSp>
        <p:nvGrpSpPr>
          <p:cNvPr id="184" name="Group 72"/>
          <p:cNvGrpSpPr/>
          <p:nvPr/>
        </p:nvGrpSpPr>
        <p:grpSpPr>
          <a:xfrm>
            <a:off x="169920" y="7821720"/>
            <a:ext cx="2166480" cy="376200"/>
            <a:chOff x="169920" y="7821720"/>
            <a:chExt cx="2166480" cy="376200"/>
          </a:xfrm>
        </p:grpSpPr>
        <p:sp>
          <p:nvSpPr>
            <p:cNvPr id="185" name="Freeform 73"/>
            <p:cNvSpPr/>
            <p:nvPr/>
          </p:nvSpPr>
          <p:spPr>
            <a:xfrm>
              <a:off x="169920" y="7828920"/>
              <a:ext cx="2166480" cy="369000"/>
            </a:xfrm>
            <a:custGeom>
              <a:avLst/>
              <a:gdLst>
                <a:gd name="textAreaLeft" fmla="*/ 0 w 2166480"/>
                <a:gd name="textAreaRight" fmla="*/ 2166840 w 2166480"/>
                <a:gd name="textAreaTop" fmla="*/ 0 h 369000"/>
                <a:gd name="textAreaBottom" fmla="*/ 369360 h 369000"/>
              </a:gdLst>
              <a:ahLst/>
              <a:rect l="textAreaLeft" t="textAreaTop" r="textAreaRight" b="textAreaBottom"/>
              <a:pathLst>
                <a:path w="2888952" h="492442">
                  <a:moveTo>
                    <a:pt x="0" y="0"/>
                  </a:moveTo>
                  <a:lnTo>
                    <a:pt x="2888952" y="0"/>
                  </a:lnTo>
                  <a:lnTo>
                    <a:pt x="2888952" y="492442"/>
                  </a:lnTo>
                  <a:lnTo>
                    <a:pt x="0" y="492442"/>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86" name="TextBox 74"/>
            <p:cNvSpPr/>
            <p:nvPr/>
          </p:nvSpPr>
          <p:spPr>
            <a:xfrm>
              <a:off x="169920" y="7821720"/>
              <a:ext cx="2166480" cy="376200"/>
            </a:xfrm>
            <a:prstGeom prst="rect">
              <a:avLst/>
            </a:prstGeom>
            <a:noFill/>
            <a:ln w="0">
              <a:noFill/>
            </a:ln>
          </p:spPr>
          <p:style>
            <a:lnRef idx="0"/>
            <a:fillRef idx="0"/>
            <a:effectRef idx="0"/>
            <a:fontRef idx="minor"/>
          </p:style>
          <p:txBody>
            <a:bodyPr lIns="0" rIns="0" tIns="0" bIns="0" anchor="t">
              <a:noAutofit/>
            </a:bodyPr>
            <a:p>
              <a:pPr algn="ctr" defTabSz="914400">
                <a:lnSpc>
                  <a:spcPts val="2880"/>
                </a:lnSpc>
              </a:pPr>
              <a:r>
                <a:rPr b="0" lang="en-US" sz="2400" strike="noStrike" u="none">
                  <a:solidFill>
                    <a:srgbClr val="3f3f3f"/>
                  </a:solidFill>
                  <a:uFillTx/>
                  <a:latin typeface="Trebuchet MS"/>
                  <a:ea typeface="Trebuchet MS"/>
                </a:rPr>
                <a:t>Smith-Fess Act</a:t>
              </a:r>
              <a:endParaRPr b="0" lang="en-US" sz="2400" strike="noStrike" u="none">
                <a:solidFill>
                  <a:srgbClr val="ffffff"/>
                </a:solidFill>
                <a:uFillTx/>
                <a:latin typeface="Arial"/>
              </a:endParaRPr>
            </a:p>
          </p:txBody>
        </p:sp>
      </p:grpSp>
      <p:grpSp>
        <p:nvGrpSpPr>
          <p:cNvPr id="187" name="Group 75"/>
          <p:cNvGrpSpPr/>
          <p:nvPr/>
        </p:nvGrpSpPr>
        <p:grpSpPr>
          <a:xfrm>
            <a:off x="282240" y="8397000"/>
            <a:ext cx="1941840" cy="1161000"/>
            <a:chOff x="282240" y="8397000"/>
            <a:chExt cx="1941840" cy="1161000"/>
          </a:xfrm>
        </p:grpSpPr>
        <p:sp>
          <p:nvSpPr>
            <p:cNvPr id="188" name="Freeform 76"/>
            <p:cNvSpPr/>
            <p:nvPr/>
          </p:nvSpPr>
          <p:spPr>
            <a:xfrm>
              <a:off x="282240" y="8404200"/>
              <a:ext cx="1941840" cy="1153800"/>
            </a:xfrm>
            <a:custGeom>
              <a:avLst/>
              <a:gdLst>
                <a:gd name="textAreaLeft" fmla="*/ 0 w 1941840"/>
                <a:gd name="textAreaRight" fmla="*/ 1942200 w 1941840"/>
                <a:gd name="textAreaTop" fmla="*/ 0 h 1153800"/>
                <a:gd name="textAreaBottom" fmla="*/ 1154160 h 1153800"/>
              </a:gdLst>
              <a:ahLst/>
              <a:rect l="textAreaLeft" t="textAreaTop" r="textAreaRight" b="textAreaBottom"/>
              <a:pathLst>
                <a:path w="2589564" h="1538882">
                  <a:moveTo>
                    <a:pt x="0" y="0"/>
                  </a:moveTo>
                  <a:lnTo>
                    <a:pt x="2589564" y="0"/>
                  </a:lnTo>
                  <a:lnTo>
                    <a:pt x="2589564" y="1538882"/>
                  </a:lnTo>
                  <a:lnTo>
                    <a:pt x="0" y="1538882"/>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89" name="TextBox 77"/>
            <p:cNvSpPr/>
            <p:nvPr/>
          </p:nvSpPr>
          <p:spPr>
            <a:xfrm>
              <a:off x="282240" y="8397000"/>
              <a:ext cx="1941840" cy="1161000"/>
            </a:xfrm>
            <a:prstGeom prst="rect">
              <a:avLst/>
            </a:prstGeom>
            <a:noFill/>
            <a:ln w="0">
              <a:noFill/>
            </a:ln>
          </p:spPr>
          <p:style>
            <a:lnRef idx="0"/>
            <a:fillRef idx="0"/>
            <a:effectRef idx="0"/>
            <a:fontRef idx="minor"/>
          </p:style>
          <p:txBody>
            <a:bodyPr lIns="0" rIns="0" tIns="0" bIns="0" anchor="t">
              <a:noAutofit/>
            </a:bodyPr>
            <a:p>
              <a:pPr algn="ctr" defTabSz="914400">
                <a:lnSpc>
                  <a:spcPts val="1800"/>
                </a:lnSpc>
              </a:pPr>
              <a:r>
                <a:rPr b="0" lang="en-US" sz="1500" strike="noStrike" u="none">
                  <a:solidFill>
                    <a:srgbClr val="3f3f3f"/>
                  </a:solidFill>
                  <a:uFillTx/>
                  <a:latin typeface="Trebuchet MS"/>
                  <a:ea typeface="Trebuchet MS"/>
                </a:rPr>
                <a:t>Established a federal program to provide vocational assistance to Americans with physical disabilities</a:t>
              </a:r>
              <a:endParaRPr b="0" lang="en-US" sz="1500" strike="noStrike" u="none">
                <a:solidFill>
                  <a:srgbClr val="ffffff"/>
                </a:solidFill>
                <a:uFillTx/>
                <a:latin typeface="Arial"/>
              </a:endParaRPr>
            </a:p>
          </p:txBody>
        </p:sp>
      </p:grpSp>
      <p:grpSp>
        <p:nvGrpSpPr>
          <p:cNvPr id="190" name="Group 78"/>
          <p:cNvGrpSpPr/>
          <p:nvPr/>
        </p:nvGrpSpPr>
        <p:grpSpPr>
          <a:xfrm>
            <a:off x="14009040" y="7895160"/>
            <a:ext cx="2394360" cy="376200"/>
            <a:chOff x="14009040" y="7895160"/>
            <a:chExt cx="2394360" cy="376200"/>
          </a:xfrm>
        </p:grpSpPr>
        <p:sp>
          <p:nvSpPr>
            <p:cNvPr id="191" name="Freeform 79"/>
            <p:cNvSpPr/>
            <p:nvPr/>
          </p:nvSpPr>
          <p:spPr>
            <a:xfrm>
              <a:off x="14009040" y="7902360"/>
              <a:ext cx="2394360" cy="369000"/>
            </a:xfrm>
            <a:custGeom>
              <a:avLst/>
              <a:gdLst>
                <a:gd name="textAreaLeft" fmla="*/ 0 w 2394360"/>
                <a:gd name="textAreaRight" fmla="*/ 2394720 w 2394360"/>
                <a:gd name="textAreaTop" fmla="*/ 0 h 369000"/>
                <a:gd name="textAreaBottom" fmla="*/ 369360 h 369000"/>
              </a:gdLst>
              <a:ahLst/>
              <a:rect l="textAreaLeft" t="textAreaTop" r="textAreaRight" b="textAreaBottom"/>
              <a:pathLst>
                <a:path w="3192856" h="492444">
                  <a:moveTo>
                    <a:pt x="0" y="0"/>
                  </a:moveTo>
                  <a:lnTo>
                    <a:pt x="3192856" y="0"/>
                  </a:lnTo>
                  <a:lnTo>
                    <a:pt x="3192856" y="492444"/>
                  </a:lnTo>
                  <a:lnTo>
                    <a:pt x="0" y="492444"/>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92" name="TextBox 80"/>
            <p:cNvSpPr/>
            <p:nvPr/>
          </p:nvSpPr>
          <p:spPr>
            <a:xfrm>
              <a:off x="14009040" y="7895160"/>
              <a:ext cx="2394360" cy="376200"/>
            </a:xfrm>
            <a:prstGeom prst="rect">
              <a:avLst/>
            </a:prstGeom>
            <a:noFill/>
            <a:ln w="0">
              <a:noFill/>
            </a:ln>
          </p:spPr>
          <p:style>
            <a:lnRef idx="0"/>
            <a:fillRef idx="0"/>
            <a:effectRef idx="0"/>
            <a:fontRef idx="minor"/>
          </p:style>
          <p:txBody>
            <a:bodyPr lIns="0" rIns="0" tIns="0" bIns="0" anchor="t">
              <a:noAutofit/>
            </a:bodyPr>
            <a:p>
              <a:pPr algn="ctr" defTabSz="914400">
                <a:lnSpc>
                  <a:spcPts val="2880"/>
                </a:lnSpc>
              </a:pPr>
              <a:r>
                <a:rPr b="0" lang="en-US" sz="2400" strike="noStrike" u="none">
                  <a:solidFill>
                    <a:srgbClr val="3f3f3f"/>
                  </a:solidFill>
                  <a:uFillTx/>
                  <a:latin typeface="Trebuchet MS"/>
                  <a:ea typeface="Trebuchet MS"/>
                </a:rPr>
                <a:t>ABLE</a:t>
              </a:r>
              <a:endParaRPr b="0" lang="en-US" sz="2400" strike="noStrike" u="none">
                <a:solidFill>
                  <a:srgbClr val="ffffff"/>
                </a:solidFill>
                <a:uFillTx/>
                <a:latin typeface="Arial"/>
              </a:endParaRPr>
            </a:p>
          </p:txBody>
        </p:sp>
      </p:grpSp>
      <p:grpSp>
        <p:nvGrpSpPr>
          <p:cNvPr id="193" name="Group 81"/>
          <p:cNvGrpSpPr/>
          <p:nvPr/>
        </p:nvGrpSpPr>
        <p:grpSpPr>
          <a:xfrm>
            <a:off x="14105160" y="8348040"/>
            <a:ext cx="2275560" cy="699480"/>
            <a:chOff x="14105160" y="8348040"/>
            <a:chExt cx="2275560" cy="699480"/>
          </a:xfrm>
        </p:grpSpPr>
        <p:sp>
          <p:nvSpPr>
            <p:cNvPr id="194" name="Freeform 82"/>
            <p:cNvSpPr/>
            <p:nvPr/>
          </p:nvSpPr>
          <p:spPr>
            <a:xfrm>
              <a:off x="14105160" y="8355240"/>
              <a:ext cx="2275560" cy="692280"/>
            </a:xfrm>
            <a:custGeom>
              <a:avLst/>
              <a:gdLst>
                <a:gd name="textAreaLeft" fmla="*/ 0 w 2275560"/>
                <a:gd name="textAreaRight" fmla="*/ 2275920 w 2275560"/>
                <a:gd name="textAreaTop" fmla="*/ 0 h 692280"/>
                <a:gd name="textAreaBottom" fmla="*/ 692640 h 692280"/>
              </a:gdLst>
              <a:ahLst/>
              <a:rect l="textAreaLeft" t="textAreaTop" r="textAreaRight" b="textAreaBottom"/>
              <a:pathLst>
                <a:path w="3034503" h="923331">
                  <a:moveTo>
                    <a:pt x="0" y="0"/>
                  </a:moveTo>
                  <a:lnTo>
                    <a:pt x="3034503" y="0"/>
                  </a:lnTo>
                  <a:lnTo>
                    <a:pt x="3034503" y="923331"/>
                  </a:lnTo>
                  <a:lnTo>
                    <a:pt x="0" y="923331"/>
                  </a:lnTo>
                  <a:close/>
                </a:path>
              </a:pathLst>
            </a:custGeom>
            <a:no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95" name="TextBox 83"/>
            <p:cNvSpPr/>
            <p:nvPr/>
          </p:nvSpPr>
          <p:spPr>
            <a:xfrm>
              <a:off x="14105160" y="8348040"/>
              <a:ext cx="2275560" cy="699120"/>
            </a:xfrm>
            <a:prstGeom prst="rect">
              <a:avLst/>
            </a:prstGeom>
            <a:noFill/>
            <a:ln w="0">
              <a:noFill/>
            </a:ln>
          </p:spPr>
          <p:style>
            <a:lnRef idx="0"/>
            <a:fillRef idx="0"/>
            <a:effectRef idx="0"/>
            <a:fontRef idx="minor"/>
          </p:style>
          <p:txBody>
            <a:bodyPr lIns="0" rIns="0" tIns="0" bIns="0" anchor="t">
              <a:noAutofit/>
            </a:bodyPr>
            <a:p>
              <a:pPr algn="ctr" defTabSz="914400">
                <a:lnSpc>
                  <a:spcPts val="1800"/>
                </a:lnSpc>
              </a:pPr>
              <a:r>
                <a:rPr b="0" lang="en-US" sz="1500" strike="noStrike" u="none">
                  <a:solidFill>
                    <a:srgbClr val="3f3f3f"/>
                  </a:solidFill>
                  <a:uFillTx/>
                  <a:latin typeface="Trebuchet MS"/>
                  <a:ea typeface="Trebuchet MS"/>
                </a:rPr>
                <a:t>authorizes savings accounts for people with disabilities.</a:t>
              </a:r>
              <a:endParaRPr b="0" lang="en-US" sz="1500" strike="noStrike" u="none">
                <a:solidFill>
                  <a:srgbClr val="ffffff"/>
                </a:solidFill>
                <a:uFillTx/>
                <a:latin typeface="Arial"/>
              </a:endParaRPr>
            </a:p>
          </p:txBody>
        </p:sp>
      </p:grpSp>
      <p:grpSp>
        <p:nvGrpSpPr>
          <p:cNvPr id="196" name="Group 84"/>
          <p:cNvGrpSpPr/>
          <p:nvPr/>
        </p:nvGrpSpPr>
        <p:grpSpPr>
          <a:xfrm>
            <a:off x="808560" y="7004880"/>
            <a:ext cx="858960" cy="605520"/>
            <a:chOff x="808560" y="7004880"/>
            <a:chExt cx="858960" cy="605520"/>
          </a:xfrm>
        </p:grpSpPr>
        <p:sp>
          <p:nvSpPr>
            <p:cNvPr id="197" name="Freeform 85"/>
            <p:cNvSpPr/>
            <p:nvPr/>
          </p:nvSpPr>
          <p:spPr>
            <a:xfrm>
              <a:off x="808560" y="7012080"/>
              <a:ext cx="858960" cy="598320"/>
            </a:xfrm>
            <a:custGeom>
              <a:avLst/>
              <a:gdLst>
                <a:gd name="textAreaLeft" fmla="*/ 0 w 858960"/>
                <a:gd name="textAreaRight" fmla="*/ 859320 w 858960"/>
                <a:gd name="textAreaTop" fmla="*/ 0 h 598320"/>
                <a:gd name="textAreaBottom" fmla="*/ 598680 h 598320"/>
              </a:gdLst>
              <a:ahLst/>
              <a:rect l="textAreaLeft" t="textAreaTop" r="textAreaRight" b="textAreaBottom"/>
              <a:pathLst>
                <a:path w="1145540" h="798449">
                  <a:moveTo>
                    <a:pt x="0" y="399288"/>
                  </a:moveTo>
                  <a:cubicBezTo>
                    <a:pt x="0" y="178689"/>
                    <a:pt x="256413" y="0"/>
                    <a:pt x="572770" y="0"/>
                  </a:cubicBezTo>
                  <a:cubicBezTo>
                    <a:pt x="889127" y="0"/>
                    <a:pt x="1145540" y="178689"/>
                    <a:pt x="1145540" y="399288"/>
                  </a:cubicBezTo>
                  <a:cubicBezTo>
                    <a:pt x="1145540" y="619887"/>
                    <a:pt x="889000" y="798449"/>
                    <a:pt x="572770" y="798449"/>
                  </a:cubicBezTo>
                  <a:cubicBezTo>
                    <a:pt x="256540" y="798449"/>
                    <a:pt x="0" y="619760"/>
                    <a:pt x="0" y="399288"/>
                  </a:cubicBezTo>
                  <a:close/>
                </a:path>
              </a:pathLst>
            </a:custGeom>
            <a:solidFill>
              <a:srgbClr val="582626"/>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98" name="TextBox 86"/>
            <p:cNvSpPr/>
            <p:nvPr/>
          </p:nvSpPr>
          <p:spPr>
            <a:xfrm>
              <a:off x="808560" y="7004880"/>
              <a:ext cx="858600" cy="60552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00"/>
                </a:lnSpc>
              </a:pPr>
              <a:r>
                <a:rPr b="0" lang="en-US" sz="1500" strike="noStrike" u="none">
                  <a:solidFill>
                    <a:srgbClr val="ffffff"/>
                  </a:solidFill>
                  <a:uFillTx/>
                  <a:latin typeface="Trebuchet MS"/>
                  <a:ea typeface="Trebuchet MS"/>
                </a:rPr>
                <a:t>1920</a:t>
              </a:r>
              <a:endParaRPr b="0" lang="en-US" sz="1500" strike="noStrike" u="none">
                <a:solidFill>
                  <a:srgbClr val="ffffff"/>
                </a:solidFill>
                <a:uFillTx/>
                <a:latin typeface="Arial"/>
              </a:endParaRPr>
            </a:p>
          </p:txBody>
        </p:sp>
      </p:grpSp>
      <p:sp>
        <p:nvSpPr>
          <p:cNvPr id="199" name="Freeform 87"/>
          <p:cNvSpPr/>
          <p:nvPr/>
        </p:nvSpPr>
        <p:spPr>
          <a:xfrm rot="16200000">
            <a:off x="659520" y="6386760"/>
            <a:ext cx="871200" cy="442440"/>
          </a:xfrm>
          <a:custGeom>
            <a:avLst/>
            <a:gdLst>
              <a:gd name="textAreaLeft" fmla="*/ 0 w 871200"/>
              <a:gd name="textAreaRight" fmla="*/ 871560 w 871200"/>
              <a:gd name="textAreaTop" fmla="*/ 0 h 442440"/>
              <a:gd name="textAreaBottom" fmla="*/ 442800 h 442440"/>
            </a:gdLst>
            <a:ahLst/>
            <a:rect l="textAreaLeft" t="textAreaTop" r="textAreaRight" b="textAreaBottom"/>
            <a:pathLst>
              <a:path w="871538" h="442912">
                <a:moveTo>
                  <a:pt x="0" y="0"/>
                </a:moveTo>
                <a:lnTo>
                  <a:pt x="871537" y="0"/>
                </a:lnTo>
                <a:lnTo>
                  <a:pt x="871537" y="442913"/>
                </a:lnTo>
                <a:lnTo>
                  <a:pt x="0" y="442913"/>
                </a:lnTo>
                <a:lnTo>
                  <a:pt x="0"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grpSp>
        <p:nvGrpSpPr>
          <p:cNvPr id="200" name="Group 88"/>
          <p:cNvGrpSpPr/>
          <p:nvPr/>
        </p:nvGrpSpPr>
        <p:grpSpPr>
          <a:xfrm>
            <a:off x="4367160" y="4198320"/>
            <a:ext cx="853200" cy="618480"/>
            <a:chOff x="4367160" y="4198320"/>
            <a:chExt cx="853200" cy="618480"/>
          </a:xfrm>
        </p:grpSpPr>
        <p:sp>
          <p:nvSpPr>
            <p:cNvPr id="201" name="Freeform 89"/>
            <p:cNvSpPr/>
            <p:nvPr/>
          </p:nvSpPr>
          <p:spPr>
            <a:xfrm>
              <a:off x="4367160" y="4205520"/>
              <a:ext cx="853200" cy="611280"/>
            </a:xfrm>
            <a:custGeom>
              <a:avLst/>
              <a:gdLst>
                <a:gd name="textAreaLeft" fmla="*/ 0 w 853200"/>
                <a:gd name="textAreaRight" fmla="*/ 853560 w 853200"/>
                <a:gd name="textAreaTop" fmla="*/ 0 h 611280"/>
                <a:gd name="textAreaBottom" fmla="*/ 611640 h 611280"/>
              </a:gdLst>
              <a:ahLst/>
              <a:rect l="textAreaLeft" t="textAreaTop" r="textAreaRight" b="textAreaBottom"/>
              <a:pathLst>
                <a:path w="1137920" h="815340">
                  <a:moveTo>
                    <a:pt x="0" y="407670"/>
                  </a:moveTo>
                  <a:cubicBezTo>
                    <a:pt x="0" y="182499"/>
                    <a:pt x="254762" y="0"/>
                    <a:pt x="568960" y="0"/>
                  </a:cubicBezTo>
                  <a:cubicBezTo>
                    <a:pt x="883158" y="0"/>
                    <a:pt x="1137920" y="182499"/>
                    <a:pt x="1137920" y="407670"/>
                  </a:cubicBezTo>
                  <a:cubicBezTo>
                    <a:pt x="1137920" y="632841"/>
                    <a:pt x="883285" y="815340"/>
                    <a:pt x="568960" y="815340"/>
                  </a:cubicBezTo>
                  <a:cubicBezTo>
                    <a:pt x="254635" y="815340"/>
                    <a:pt x="0" y="632841"/>
                    <a:pt x="0" y="407670"/>
                  </a:cubicBezTo>
                  <a:close/>
                </a:path>
              </a:pathLst>
            </a:custGeom>
            <a:solidFill>
              <a:srgbClr val="582626"/>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02" name="TextBox 90"/>
            <p:cNvSpPr/>
            <p:nvPr/>
          </p:nvSpPr>
          <p:spPr>
            <a:xfrm>
              <a:off x="4367160" y="4198320"/>
              <a:ext cx="853200" cy="61812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00"/>
                </a:lnSpc>
              </a:pPr>
              <a:r>
                <a:rPr b="0" lang="en-US" sz="1500" strike="noStrike" u="none">
                  <a:solidFill>
                    <a:srgbClr val="ffffff"/>
                  </a:solidFill>
                  <a:uFillTx/>
                  <a:latin typeface="Trebuchet MS"/>
                  <a:ea typeface="Trebuchet MS"/>
                </a:rPr>
                <a:t>1965</a:t>
              </a:r>
              <a:endParaRPr b="0" lang="en-US" sz="1500" strike="noStrike" u="none">
                <a:solidFill>
                  <a:srgbClr val="ffffff"/>
                </a:solidFill>
                <a:uFillTx/>
                <a:latin typeface="Arial"/>
              </a:endParaRPr>
            </a:p>
          </p:txBody>
        </p:sp>
      </p:grpSp>
      <p:grpSp>
        <p:nvGrpSpPr>
          <p:cNvPr id="203" name="Group 91"/>
          <p:cNvGrpSpPr/>
          <p:nvPr/>
        </p:nvGrpSpPr>
        <p:grpSpPr>
          <a:xfrm>
            <a:off x="3504960" y="7534800"/>
            <a:ext cx="851760" cy="618480"/>
            <a:chOff x="3504960" y="7534800"/>
            <a:chExt cx="851760" cy="618480"/>
          </a:xfrm>
        </p:grpSpPr>
        <p:sp>
          <p:nvSpPr>
            <p:cNvPr id="204" name="Freeform 92"/>
            <p:cNvSpPr/>
            <p:nvPr/>
          </p:nvSpPr>
          <p:spPr>
            <a:xfrm>
              <a:off x="3504960" y="7542000"/>
              <a:ext cx="851760" cy="611280"/>
            </a:xfrm>
            <a:custGeom>
              <a:avLst/>
              <a:gdLst>
                <a:gd name="textAreaLeft" fmla="*/ 0 w 851760"/>
                <a:gd name="textAreaRight" fmla="*/ 852120 w 851760"/>
                <a:gd name="textAreaTop" fmla="*/ 0 h 611280"/>
                <a:gd name="textAreaBottom" fmla="*/ 611640 h 611280"/>
              </a:gdLst>
              <a:ahLst/>
              <a:rect l="textAreaLeft" t="textAreaTop" r="textAreaRight" b="textAreaBottom"/>
              <a:pathLst>
                <a:path w="1136142" h="815340">
                  <a:moveTo>
                    <a:pt x="0" y="407670"/>
                  </a:moveTo>
                  <a:cubicBezTo>
                    <a:pt x="0" y="182499"/>
                    <a:pt x="254381" y="0"/>
                    <a:pt x="568071" y="0"/>
                  </a:cubicBezTo>
                  <a:cubicBezTo>
                    <a:pt x="881761" y="0"/>
                    <a:pt x="1136142" y="182499"/>
                    <a:pt x="1136142" y="407670"/>
                  </a:cubicBezTo>
                  <a:cubicBezTo>
                    <a:pt x="1136142" y="632841"/>
                    <a:pt x="881761" y="815340"/>
                    <a:pt x="568071" y="815340"/>
                  </a:cubicBezTo>
                  <a:cubicBezTo>
                    <a:pt x="254381" y="815340"/>
                    <a:pt x="0" y="632841"/>
                    <a:pt x="0" y="407670"/>
                  </a:cubicBezTo>
                  <a:close/>
                </a:path>
              </a:pathLst>
            </a:custGeom>
            <a:solidFill>
              <a:srgbClr val="694b23"/>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05" name="TextBox 93"/>
            <p:cNvSpPr/>
            <p:nvPr/>
          </p:nvSpPr>
          <p:spPr>
            <a:xfrm>
              <a:off x="3504960" y="7534800"/>
              <a:ext cx="851760" cy="61812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00"/>
                </a:lnSpc>
              </a:pPr>
              <a:r>
                <a:rPr b="0" lang="en-US" sz="1500" strike="noStrike" u="none">
                  <a:solidFill>
                    <a:srgbClr val="ffffff"/>
                  </a:solidFill>
                  <a:uFillTx/>
                  <a:latin typeface="Trebuchet MS"/>
                  <a:ea typeface="Trebuchet MS"/>
                </a:rPr>
                <a:t>1965</a:t>
              </a:r>
              <a:endParaRPr b="0" lang="en-US" sz="1500" strike="noStrike" u="none">
                <a:solidFill>
                  <a:srgbClr val="ffffff"/>
                </a:solidFill>
                <a:uFillTx/>
                <a:latin typeface="Arial"/>
              </a:endParaRPr>
            </a:p>
          </p:txBody>
        </p:sp>
      </p:grpSp>
      <p:sp>
        <p:nvSpPr>
          <p:cNvPr id="206" name="Freeform 94"/>
          <p:cNvSpPr/>
          <p:nvPr/>
        </p:nvSpPr>
        <p:spPr>
          <a:xfrm rot="16200000">
            <a:off x="6430680" y="6517080"/>
            <a:ext cx="996480" cy="506160"/>
          </a:xfrm>
          <a:custGeom>
            <a:avLst/>
            <a:gdLst>
              <a:gd name="textAreaLeft" fmla="*/ 0 w 996480"/>
              <a:gd name="textAreaRight" fmla="*/ 996840 w 996480"/>
              <a:gd name="textAreaTop" fmla="*/ 0 h 506160"/>
              <a:gd name="textAreaBottom" fmla="*/ 506520 h 506160"/>
            </a:gdLst>
            <a:ahLst/>
            <a:rect l="textAreaLeft" t="textAreaTop" r="textAreaRight" b="textAreaBottom"/>
            <a:pathLst>
              <a:path w="996886" h="506614">
                <a:moveTo>
                  <a:pt x="0" y="0"/>
                </a:moveTo>
                <a:lnTo>
                  <a:pt x="996887" y="0"/>
                </a:lnTo>
                <a:lnTo>
                  <a:pt x="996887" y="506615"/>
                </a:lnTo>
                <a:lnTo>
                  <a:pt x="0" y="506615"/>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grpSp>
        <p:nvGrpSpPr>
          <p:cNvPr id="207" name="Group 95"/>
          <p:cNvGrpSpPr/>
          <p:nvPr/>
        </p:nvGrpSpPr>
        <p:grpSpPr>
          <a:xfrm>
            <a:off x="10381680" y="7317720"/>
            <a:ext cx="853200" cy="618480"/>
            <a:chOff x="10381680" y="7317720"/>
            <a:chExt cx="853200" cy="618480"/>
          </a:xfrm>
        </p:grpSpPr>
        <p:sp>
          <p:nvSpPr>
            <p:cNvPr id="208" name="Freeform 96"/>
            <p:cNvSpPr/>
            <p:nvPr/>
          </p:nvSpPr>
          <p:spPr>
            <a:xfrm>
              <a:off x="10381680" y="7324920"/>
              <a:ext cx="853200" cy="611280"/>
            </a:xfrm>
            <a:custGeom>
              <a:avLst/>
              <a:gdLst>
                <a:gd name="textAreaLeft" fmla="*/ 0 w 853200"/>
                <a:gd name="textAreaRight" fmla="*/ 853560 w 853200"/>
                <a:gd name="textAreaTop" fmla="*/ 0 h 611280"/>
                <a:gd name="textAreaBottom" fmla="*/ 611640 h 611280"/>
              </a:gdLst>
              <a:ahLst/>
              <a:rect l="textAreaLeft" t="textAreaTop" r="textAreaRight" b="textAreaBottom"/>
              <a:pathLst>
                <a:path w="1137920" h="815340">
                  <a:moveTo>
                    <a:pt x="0" y="407670"/>
                  </a:moveTo>
                  <a:cubicBezTo>
                    <a:pt x="0" y="182499"/>
                    <a:pt x="254762" y="0"/>
                    <a:pt x="568960" y="0"/>
                  </a:cubicBezTo>
                  <a:cubicBezTo>
                    <a:pt x="883158" y="0"/>
                    <a:pt x="1137920" y="182499"/>
                    <a:pt x="1137920" y="407670"/>
                  </a:cubicBezTo>
                  <a:cubicBezTo>
                    <a:pt x="1137920" y="632841"/>
                    <a:pt x="883285" y="815340"/>
                    <a:pt x="568960" y="815340"/>
                  </a:cubicBezTo>
                  <a:cubicBezTo>
                    <a:pt x="254635" y="815340"/>
                    <a:pt x="0" y="632841"/>
                    <a:pt x="0" y="407670"/>
                  </a:cubicBezTo>
                  <a:close/>
                </a:path>
              </a:pathLst>
            </a:custGeom>
            <a:solidFill>
              <a:srgbClr val="203c60"/>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09" name="TextBox 97"/>
            <p:cNvSpPr/>
            <p:nvPr/>
          </p:nvSpPr>
          <p:spPr>
            <a:xfrm>
              <a:off x="10381680" y="7317720"/>
              <a:ext cx="853200" cy="61812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00"/>
                </a:lnSpc>
              </a:pPr>
              <a:r>
                <a:rPr b="0" lang="en-US" sz="1500" strike="noStrike" u="none">
                  <a:solidFill>
                    <a:srgbClr val="ffffff"/>
                  </a:solidFill>
                  <a:uFillTx/>
                  <a:latin typeface="Trebuchet MS"/>
                  <a:ea typeface="Trebuchet MS"/>
                </a:rPr>
                <a:t>1990</a:t>
              </a:r>
              <a:endParaRPr b="0" lang="en-US" sz="1500" strike="noStrike" u="none">
                <a:solidFill>
                  <a:srgbClr val="ffffff"/>
                </a:solidFill>
                <a:uFillTx/>
                <a:latin typeface="Arial"/>
              </a:endParaRPr>
            </a:p>
          </p:txBody>
        </p:sp>
      </p:grpSp>
      <p:grpSp>
        <p:nvGrpSpPr>
          <p:cNvPr id="210" name="Group 98"/>
          <p:cNvGrpSpPr/>
          <p:nvPr/>
        </p:nvGrpSpPr>
        <p:grpSpPr>
          <a:xfrm>
            <a:off x="12633480" y="4274640"/>
            <a:ext cx="768600" cy="618120"/>
            <a:chOff x="12633480" y="4274640"/>
            <a:chExt cx="768600" cy="618120"/>
          </a:xfrm>
        </p:grpSpPr>
        <p:sp>
          <p:nvSpPr>
            <p:cNvPr id="211" name="Freeform 99"/>
            <p:cNvSpPr/>
            <p:nvPr/>
          </p:nvSpPr>
          <p:spPr>
            <a:xfrm>
              <a:off x="12633480" y="4281480"/>
              <a:ext cx="768600" cy="611280"/>
            </a:xfrm>
            <a:custGeom>
              <a:avLst/>
              <a:gdLst>
                <a:gd name="textAreaLeft" fmla="*/ 0 w 768600"/>
                <a:gd name="textAreaRight" fmla="*/ 768960 w 768600"/>
                <a:gd name="textAreaTop" fmla="*/ 0 h 611280"/>
                <a:gd name="textAreaBottom" fmla="*/ 611640 h 611280"/>
              </a:gdLst>
              <a:ahLst/>
              <a:rect l="textAreaLeft" t="textAreaTop" r="textAreaRight" b="textAreaBottom"/>
              <a:pathLst>
                <a:path w="1025271" h="815340">
                  <a:moveTo>
                    <a:pt x="0" y="407670"/>
                  </a:moveTo>
                  <a:cubicBezTo>
                    <a:pt x="0" y="182499"/>
                    <a:pt x="229489" y="0"/>
                    <a:pt x="512699" y="0"/>
                  </a:cubicBezTo>
                  <a:cubicBezTo>
                    <a:pt x="795909" y="0"/>
                    <a:pt x="1025271" y="182499"/>
                    <a:pt x="1025271" y="407670"/>
                  </a:cubicBezTo>
                  <a:cubicBezTo>
                    <a:pt x="1025271" y="632841"/>
                    <a:pt x="795782" y="815340"/>
                    <a:pt x="512699" y="815340"/>
                  </a:cubicBezTo>
                  <a:cubicBezTo>
                    <a:pt x="229616" y="815340"/>
                    <a:pt x="0" y="632841"/>
                    <a:pt x="0" y="407670"/>
                  </a:cubicBezTo>
                  <a:close/>
                </a:path>
              </a:pathLst>
            </a:custGeom>
            <a:solidFill>
              <a:srgbClr val="2a654e"/>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12" name="TextBox 100"/>
            <p:cNvSpPr/>
            <p:nvPr/>
          </p:nvSpPr>
          <p:spPr>
            <a:xfrm>
              <a:off x="12633480" y="4274640"/>
              <a:ext cx="768600" cy="61812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00"/>
                </a:lnSpc>
              </a:pPr>
              <a:r>
                <a:rPr b="0" lang="en-US" sz="1500" strike="noStrike" u="none">
                  <a:solidFill>
                    <a:srgbClr val="ffffff"/>
                  </a:solidFill>
                  <a:uFillTx/>
                  <a:latin typeface="Trebuchet MS"/>
                  <a:ea typeface="Trebuchet MS"/>
                </a:rPr>
                <a:t>2010</a:t>
              </a:r>
              <a:endParaRPr b="0" lang="en-US" sz="1500" strike="noStrike" u="none">
                <a:solidFill>
                  <a:srgbClr val="ffffff"/>
                </a:solidFill>
                <a:uFillTx/>
                <a:latin typeface="Arial"/>
              </a:endParaRPr>
            </a:p>
          </p:txBody>
        </p:sp>
      </p:grpSp>
      <p:sp>
        <p:nvSpPr>
          <p:cNvPr id="213" name="Freeform 101"/>
          <p:cNvSpPr/>
          <p:nvPr/>
        </p:nvSpPr>
        <p:spPr>
          <a:xfrm rot="16200000">
            <a:off x="14549040" y="6481440"/>
            <a:ext cx="871200" cy="442440"/>
          </a:xfrm>
          <a:custGeom>
            <a:avLst/>
            <a:gdLst>
              <a:gd name="textAreaLeft" fmla="*/ 0 w 871200"/>
              <a:gd name="textAreaRight" fmla="*/ 871560 w 871200"/>
              <a:gd name="textAreaTop" fmla="*/ 0 h 442440"/>
              <a:gd name="textAreaBottom" fmla="*/ 442800 h 442440"/>
            </a:gdLst>
            <a:ahLst/>
            <a:rect l="textAreaLeft" t="textAreaTop" r="textAreaRight" b="textAreaBottom"/>
            <a:pathLst>
              <a:path w="871538" h="442912">
                <a:moveTo>
                  <a:pt x="0" y="0"/>
                </a:moveTo>
                <a:lnTo>
                  <a:pt x="871537" y="0"/>
                </a:lnTo>
                <a:lnTo>
                  <a:pt x="871537" y="442912"/>
                </a:lnTo>
                <a:lnTo>
                  <a:pt x="0" y="442912"/>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grpSp>
        <p:nvGrpSpPr>
          <p:cNvPr id="214" name="Group 102"/>
          <p:cNvGrpSpPr/>
          <p:nvPr/>
        </p:nvGrpSpPr>
        <p:grpSpPr>
          <a:xfrm>
            <a:off x="15739920" y="3704760"/>
            <a:ext cx="772200" cy="618120"/>
            <a:chOff x="15739920" y="3704760"/>
            <a:chExt cx="772200" cy="618120"/>
          </a:xfrm>
        </p:grpSpPr>
        <p:sp>
          <p:nvSpPr>
            <p:cNvPr id="215" name="Freeform 103"/>
            <p:cNvSpPr/>
            <p:nvPr/>
          </p:nvSpPr>
          <p:spPr>
            <a:xfrm>
              <a:off x="15739920" y="3711600"/>
              <a:ext cx="772200" cy="611280"/>
            </a:xfrm>
            <a:custGeom>
              <a:avLst/>
              <a:gdLst>
                <a:gd name="textAreaLeft" fmla="*/ 0 w 772200"/>
                <a:gd name="textAreaRight" fmla="*/ 772560 w 772200"/>
                <a:gd name="textAreaTop" fmla="*/ 0 h 611280"/>
                <a:gd name="textAreaBottom" fmla="*/ 611640 h 611280"/>
              </a:gdLst>
              <a:ahLst/>
              <a:rect l="textAreaLeft" t="textAreaTop" r="textAreaRight" b="textAreaBottom"/>
              <a:pathLst>
                <a:path w="1029843" h="815340">
                  <a:moveTo>
                    <a:pt x="0" y="407670"/>
                  </a:moveTo>
                  <a:cubicBezTo>
                    <a:pt x="0" y="182499"/>
                    <a:pt x="230505" y="0"/>
                    <a:pt x="514985" y="0"/>
                  </a:cubicBezTo>
                  <a:cubicBezTo>
                    <a:pt x="799465" y="0"/>
                    <a:pt x="1029843" y="182499"/>
                    <a:pt x="1029843" y="407670"/>
                  </a:cubicBezTo>
                  <a:cubicBezTo>
                    <a:pt x="1029843" y="632841"/>
                    <a:pt x="799338" y="815340"/>
                    <a:pt x="514985" y="815340"/>
                  </a:cubicBezTo>
                  <a:cubicBezTo>
                    <a:pt x="230632" y="815340"/>
                    <a:pt x="0" y="632841"/>
                    <a:pt x="0" y="407670"/>
                  </a:cubicBezTo>
                  <a:close/>
                </a:path>
              </a:pathLst>
            </a:custGeom>
            <a:solidFill>
              <a:srgbClr val="2a654e"/>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16" name="TextBox 104"/>
            <p:cNvSpPr/>
            <p:nvPr/>
          </p:nvSpPr>
          <p:spPr>
            <a:xfrm>
              <a:off x="15739920" y="3704760"/>
              <a:ext cx="772200" cy="61812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00"/>
                </a:lnSpc>
              </a:pPr>
              <a:r>
                <a:rPr b="0" lang="en-US" sz="1500" strike="noStrike" u="none">
                  <a:solidFill>
                    <a:srgbClr val="ffffff"/>
                  </a:solidFill>
                  <a:uFillTx/>
                  <a:latin typeface="Trebuchet MS"/>
                  <a:ea typeface="Trebuchet MS"/>
                </a:rPr>
                <a:t>2014</a:t>
              </a:r>
              <a:endParaRPr b="0" lang="en-US" sz="1500" strike="noStrike" u="none">
                <a:solidFill>
                  <a:srgbClr val="ffffff"/>
                </a:solidFill>
                <a:uFillTx/>
                <a:latin typeface="Arial"/>
              </a:endParaRPr>
            </a:p>
          </p:txBody>
        </p:sp>
      </p:grpSp>
      <p:sp>
        <p:nvSpPr>
          <p:cNvPr id="217" name="Freeform 105"/>
          <p:cNvSpPr/>
          <p:nvPr/>
        </p:nvSpPr>
        <p:spPr>
          <a:xfrm rot="16200000">
            <a:off x="12818520" y="5141880"/>
            <a:ext cx="871200" cy="442440"/>
          </a:xfrm>
          <a:custGeom>
            <a:avLst/>
            <a:gdLst>
              <a:gd name="textAreaLeft" fmla="*/ 0 w 871200"/>
              <a:gd name="textAreaRight" fmla="*/ 871560 w 871200"/>
              <a:gd name="textAreaTop" fmla="*/ 0 h 442440"/>
              <a:gd name="textAreaBottom" fmla="*/ 442800 h 442440"/>
            </a:gdLst>
            <a:ahLst/>
            <a:rect l="textAreaLeft" t="textAreaTop" r="textAreaRight" b="textAreaBottom"/>
            <a:pathLst>
              <a:path w="871538" h="442912">
                <a:moveTo>
                  <a:pt x="0" y="0"/>
                </a:moveTo>
                <a:lnTo>
                  <a:pt x="871538" y="0"/>
                </a:lnTo>
                <a:lnTo>
                  <a:pt x="871538" y="442913"/>
                </a:lnTo>
                <a:lnTo>
                  <a:pt x="0" y="442913"/>
                </a:lnTo>
                <a:lnTo>
                  <a:pt x="0" y="0"/>
                </a:lnTo>
                <a:close/>
              </a:path>
            </a:pathLst>
          </a:custGeom>
          <a:blipFill rotWithShape="0">
            <a:blip r:embed="rId5"/>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218" name="AutoShape 106"/>
          <p:cNvSpPr/>
          <p:nvPr/>
        </p:nvSpPr>
        <p:spPr>
          <a:xfrm>
            <a:off x="15967080" y="5445000"/>
            <a:ext cx="19080" cy="262440"/>
          </a:xfrm>
          <a:prstGeom prst="line">
            <a:avLst/>
          </a:prstGeom>
          <a:ln cap="rnd" w="9525">
            <a:solidFill>
              <a:srgbClr val="d8d8d8"/>
            </a:solidFill>
            <a:round/>
          </a:ln>
        </p:spPr>
        <p:style>
          <a:lnRef idx="0"/>
          <a:fillRef idx="0"/>
          <a:effectRef idx="0"/>
          <a:fontRef idx="minor"/>
        </p:style>
        <p:txBody>
          <a:bodyPr lIns="90000" rIns="90000" tIns="45000" bIns="45000" anchor="t" anchorCtr="1">
            <a:noAutofit/>
          </a:bodyPr>
          <a:p>
            <a:endParaRPr b="0" lang="en-US" sz="1800" strike="noStrike" u="none">
              <a:solidFill>
                <a:srgbClr val="ffffff"/>
              </a:solidFill>
              <a:uFillTx/>
              <a:latin typeface="Arial"/>
            </a:endParaRPr>
          </a:p>
        </p:txBody>
      </p:sp>
      <p:sp>
        <p:nvSpPr>
          <p:cNvPr id="219" name="AutoShape 107"/>
          <p:cNvSpPr/>
          <p:nvPr/>
        </p:nvSpPr>
        <p:spPr>
          <a:xfrm>
            <a:off x="13362480" y="5445000"/>
            <a:ext cx="19080" cy="262440"/>
          </a:xfrm>
          <a:prstGeom prst="line">
            <a:avLst/>
          </a:prstGeom>
          <a:ln cap="rnd" w="9525">
            <a:solidFill>
              <a:srgbClr val="d8d8d8"/>
            </a:solidFill>
            <a:round/>
          </a:ln>
        </p:spPr>
        <p:style>
          <a:lnRef idx="0"/>
          <a:fillRef idx="0"/>
          <a:effectRef idx="0"/>
          <a:fontRef idx="minor"/>
        </p:style>
        <p:txBody>
          <a:bodyPr lIns="90000" rIns="90000" tIns="45000" bIns="45000" anchor="t" anchorCtr="1">
            <a:noAutofit/>
          </a:bodyPr>
          <a:p>
            <a:endParaRPr b="0" lang="en-US" sz="1800" strike="noStrike" u="none">
              <a:solidFill>
                <a:srgbClr val="ffffff"/>
              </a:solidFill>
              <a:uFillTx/>
              <a:latin typeface="Arial"/>
            </a:endParaRPr>
          </a:p>
        </p:txBody>
      </p:sp>
      <p:grpSp>
        <p:nvGrpSpPr>
          <p:cNvPr id="220" name="Group 108"/>
          <p:cNvGrpSpPr/>
          <p:nvPr/>
        </p:nvGrpSpPr>
        <p:grpSpPr>
          <a:xfrm>
            <a:off x="11375640" y="5757840"/>
            <a:ext cx="6255720" cy="532440"/>
            <a:chOff x="11375640" y="5757840"/>
            <a:chExt cx="6255720" cy="532440"/>
          </a:xfrm>
        </p:grpSpPr>
        <p:sp>
          <p:nvSpPr>
            <p:cNvPr id="221" name="Freeform 109"/>
            <p:cNvSpPr/>
            <p:nvPr/>
          </p:nvSpPr>
          <p:spPr>
            <a:xfrm>
              <a:off x="11375640" y="5757840"/>
              <a:ext cx="6255720" cy="532440"/>
            </a:xfrm>
            <a:custGeom>
              <a:avLst/>
              <a:gdLst>
                <a:gd name="textAreaLeft" fmla="*/ 0 w 6255720"/>
                <a:gd name="textAreaRight" fmla="*/ 6256080 w 6255720"/>
                <a:gd name="textAreaTop" fmla="*/ 0 h 532440"/>
                <a:gd name="textAreaBottom" fmla="*/ 532800 h 532440"/>
              </a:gdLst>
              <a:ahLst/>
              <a:rect l="textAreaLeft" t="textAreaTop" r="textAreaRight" b="textAreaBottom"/>
              <a:pathLst>
                <a:path w="8341360" h="710565">
                  <a:moveTo>
                    <a:pt x="0" y="0"/>
                  </a:moveTo>
                  <a:lnTo>
                    <a:pt x="7986141" y="0"/>
                  </a:lnTo>
                  <a:lnTo>
                    <a:pt x="8341360" y="355219"/>
                  </a:lnTo>
                  <a:lnTo>
                    <a:pt x="7986141" y="710565"/>
                  </a:lnTo>
                  <a:lnTo>
                    <a:pt x="0" y="710565"/>
                  </a:lnTo>
                  <a:close/>
                </a:path>
              </a:pathLst>
            </a:custGeom>
            <a:gradFill rotWithShape="0">
              <a:gsLst>
                <a:gs pos="0">
                  <a:srgbClr val="d1ece2"/>
                </a:gs>
                <a:gs pos="100000">
                  <a:srgbClr val="398769"/>
                </a:gs>
              </a:gsLst>
              <a:lin ang="0"/>
            </a:gra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grpSp>
      <p:sp>
        <p:nvSpPr>
          <p:cNvPr id="222" name="AutoShape 110"/>
          <p:cNvSpPr/>
          <p:nvPr/>
        </p:nvSpPr>
        <p:spPr>
          <a:xfrm>
            <a:off x="12068280" y="5440320"/>
            <a:ext cx="31680" cy="271800"/>
          </a:xfrm>
          <a:prstGeom prst="line">
            <a:avLst/>
          </a:prstGeom>
          <a:ln cap="rnd" w="9525">
            <a:solidFill>
              <a:srgbClr val="3f3f3f"/>
            </a:solidFill>
            <a:round/>
          </a:ln>
        </p:spPr>
        <p:style>
          <a:lnRef idx="0"/>
          <a:fillRef idx="0"/>
          <a:effectRef idx="0"/>
          <a:fontRef idx="minor"/>
        </p:style>
        <p:txBody>
          <a:bodyPr lIns="90000" rIns="90000" tIns="45000" bIns="45000" anchor="t" anchorCtr="1">
            <a:noAutofit/>
          </a:bodyPr>
          <a:p>
            <a:endParaRPr b="0" lang="en-US" sz="1800" strike="noStrike" u="none">
              <a:solidFill>
                <a:srgbClr val="ffffff"/>
              </a:solidFill>
              <a:uFillTx/>
              <a:latin typeface="Arial"/>
            </a:endParaRPr>
          </a:p>
        </p:txBody>
      </p:sp>
      <p:sp>
        <p:nvSpPr>
          <p:cNvPr id="223" name="AutoShape 111"/>
          <p:cNvSpPr/>
          <p:nvPr/>
        </p:nvSpPr>
        <p:spPr>
          <a:xfrm>
            <a:off x="14659920" y="5445000"/>
            <a:ext cx="18720" cy="262440"/>
          </a:xfrm>
          <a:prstGeom prst="line">
            <a:avLst/>
          </a:prstGeom>
          <a:ln cap="rnd" w="9525">
            <a:solidFill>
              <a:srgbClr val="d8d8d8"/>
            </a:solidFill>
            <a:round/>
          </a:ln>
        </p:spPr>
        <p:style>
          <a:lnRef idx="0"/>
          <a:fillRef idx="0"/>
          <a:effectRef idx="0"/>
          <a:fontRef idx="minor"/>
        </p:style>
        <p:txBody>
          <a:bodyPr lIns="90000" rIns="90000" tIns="45000" bIns="45000" anchor="t" anchorCtr="1">
            <a:noAutofit/>
          </a:bodyPr>
          <a:p>
            <a:endParaRPr b="0" lang="en-US" sz="1800" strike="noStrike" u="none">
              <a:solidFill>
                <a:srgbClr val="ffffff"/>
              </a:solidFill>
              <a:uFillTx/>
              <a:latin typeface="Arial"/>
            </a:endParaRPr>
          </a:p>
        </p:txBody>
      </p:sp>
      <p:sp>
        <p:nvSpPr>
          <p:cNvPr id="224" name="AutoShape 112"/>
          <p:cNvSpPr/>
          <p:nvPr/>
        </p:nvSpPr>
        <p:spPr>
          <a:xfrm>
            <a:off x="8766360" y="5461560"/>
            <a:ext cx="18720" cy="262440"/>
          </a:xfrm>
          <a:prstGeom prst="line">
            <a:avLst/>
          </a:prstGeom>
          <a:ln cap="rnd" w="9525">
            <a:solidFill>
              <a:srgbClr val="d8d8d8"/>
            </a:solidFill>
            <a:round/>
          </a:ln>
        </p:spPr>
        <p:style>
          <a:lnRef idx="0"/>
          <a:fillRef idx="0"/>
          <a:effectRef idx="0"/>
          <a:fontRef idx="minor"/>
        </p:style>
        <p:txBody>
          <a:bodyPr lIns="90000" rIns="90000" tIns="45000" bIns="45000" anchor="t" anchorCtr="1">
            <a:noAutofit/>
          </a:bodyPr>
          <a:p>
            <a:endParaRPr b="0" lang="en-US" sz="1800" strike="noStrike" u="none">
              <a:solidFill>
                <a:srgbClr val="ffffff"/>
              </a:solidFill>
              <a:uFillTx/>
              <a:latin typeface="Arial"/>
            </a:endParaRPr>
          </a:p>
        </p:txBody>
      </p:sp>
      <p:grpSp>
        <p:nvGrpSpPr>
          <p:cNvPr id="225" name="Group 113"/>
          <p:cNvGrpSpPr/>
          <p:nvPr/>
        </p:nvGrpSpPr>
        <p:grpSpPr>
          <a:xfrm>
            <a:off x="6805800" y="5774400"/>
            <a:ext cx="5463720" cy="532440"/>
            <a:chOff x="6805800" y="5774400"/>
            <a:chExt cx="5463720" cy="532440"/>
          </a:xfrm>
        </p:grpSpPr>
        <p:sp>
          <p:nvSpPr>
            <p:cNvPr id="226" name="Freeform 114"/>
            <p:cNvSpPr/>
            <p:nvPr/>
          </p:nvSpPr>
          <p:spPr>
            <a:xfrm>
              <a:off x="6805800" y="5774400"/>
              <a:ext cx="5463720" cy="532440"/>
            </a:xfrm>
            <a:custGeom>
              <a:avLst/>
              <a:gdLst>
                <a:gd name="textAreaLeft" fmla="*/ 0 w 5463720"/>
                <a:gd name="textAreaRight" fmla="*/ 5464080 w 5463720"/>
                <a:gd name="textAreaTop" fmla="*/ 0 h 532440"/>
                <a:gd name="textAreaBottom" fmla="*/ 532800 h 532440"/>
              </a:gdLst>
              <a:ahLst/>
              <a:rect l="textAreaLeft" t="textAreaTop" r="textAreaRight" b="textAreaBottom"/>
              <a:pathLst>
                <a:path w="7285355" h="710438">
                  <a:moveTo>
                    <a:pt x="0" y="0"/>
                  </a:moveTo>
                  <a:lnTo>
                    <a:pt x="6930136" y="0"/>
                  </a:lnTo>
                  <a:lnTo>
                    <a:pt x="7285355" y="355219"/>
                  </a:lnTo>
                  <a:lnTo>
                    <a:pt x="6930136" y="710438"/>
                  </a:lnTo>
                  <a:lnTo>
                    <a:pt x="0" y="710438"/>
                  </a:lnTo>
                  <a:close/>
                </a:path>
              </a:pathLst>
            </a:custGeom>
            <a:gradFill rotWithShape="0">
              <a:gsLst>
                <a:gs pos="0">
                  <a:srgbClr val="cadbee"/>
                </a:gs>
                <a:gs pos="100000">
                  <a:srgbClr val="2b5181"/>
                </a:gs>
              </a:gsLst>
              <a:lin ang="0"/>
            </a:gra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grpSp>
      <p:sp>
        <p:nvSpPr>
          <p:cNvPr id="227" name="AutoShape 115"/>
          <p:cNvSpPr/>
          <p:nvPr/>
        </p:nvSpPr>
        <p:spPr>
          <a:xfrm>
            <a:off x="7496640" y="5456880"/>
            <a:ext cx="30960" cy="271800"/>
          </a:xfrm>
          <a:prstGeom prst="line">
            <a:avLst/>
          </a:prstGeom>
          <a:ln cap="rnd" w="9525">
            <a:solidFill>
              <a:srgbClr val="3f3f3f"/>
            </a:solidFill>
            <a:round/>
          </a:ln>
        </p:spPr>
        <p:style>
          <a:lnRef idx="0"/>
          <a:fillRef idx="0"/>
          <a:effectRef idx="0"/>
          <a:fontRef idx="minor"/>
        </p:style>
        <p:txBody>
          <a:bodyPr lIns="90000" rIns="90000" tIns="45000" bIns="45000" anchor="t" anchorCtr="1">
            <a:noAutofit/>
          </a:bodyPr>
          <a:p>
            <a:endParaRPr b="0" lang="en-US" sz="1800" strike="noStrike" u="none">
              <a:solidFill>
                <a:srgbClr val="ffffff"/>
              </a:solidFill>
              <a:uFillTx/>
              <a:latin typeface="Arial"/>
            </a:endParaRPr>
          </a:p>
        </p:txBody>
      </p:sp>
      <p:sp>
        <p:nvSpPr>
          <p:cNvPr id="228" name="AutoShape 116"/>
          <p:cNvSpPr/>
          <p:nvPr/>
        </p:nvSpPr>
        <p:spPr>
          <a:xfrm>
            <a:off x="10044000" y="5461560"/>
            <a:ext cx="18720" cy="262440"/>
          </a:xfrm>
          <a:prstGeom prst="line">
            <a:avLst/>
          </a:prstGeom>
          <a:ln cap="rnd" w="9525">
            <a:solidFill>
              <a:srgbClr val="d8d8d8"/>
            </a:solidFill>
            <a:round/>
          </a:ln>
        </p:spPr>
        <p:style>
          <a:lnRef idx="0"/>
          <a:fillRef idx="0"/>
          <a:effectRef idx="0"/>
          <a:fontRef idx="minor"/>
        </p:style>
        <p:txBody>
          <a:bodyPr lIns="90000" rIns="90000" tIns="45000" bIns="45000" anchor="t" anchorCtr="1">
            <a:noAutofit/>
          </a:bodyPr>
          <a:p>
            <a:endParaRPr b="0" lang="en-US" sz="1800" strike="noStrike" u="none">
              <a:solidFill>
                <a:srgbClr val="ffffff"/>
              </a:solidFill>
              <a:uFillTx/>
              <a:latin typeface="Arial"/>
            </a:endParaRPr>
          </a:p>
        </p:txBody>
      </p:sp>
      <p:sp>
        <p:nvSpPr>
          <p:cNvPr id="229" name="AutoShape 117"/>
          <p:cNvSpPr/>
          <p:nvPr/>
        </p:nvSpPr>
        <p:spPr>
          <a:xfrm>
            <a:off x="11314440" y="5461560"/>
            <a:ext cx="18720" cy="262440"/>
          </a:xfrm>
          <a:prstGeom prst="line">
            <a:avLst/>
          </a:prstGeom>
          <a:ln cap="rnd" w="9525">
            <a:solidFill>
              <a:srgbClr val="d8d8d8"/>
            </a:solidFill>
            <a:round/>
          </a:ln>
        </p:spPr>
        <p:style>
          <a:lnRef idx="0"/>
          <a:fillRef idx="0"/>
          <a:effectRef idx="0"/>
          <a:fontRef idx="minor"/>
        </p:style>
        <p:txBody>
          <a:bodyPr lIns="90000" rIns="90000" tIns="45000" bIns="45000" anchor="t" anchorCtr="1">
            <a:noAutofit/>
          </a:bodyPr>
          <a:p>
            <a:endParaRPr b="0" lang="en-US" sz="1800" strike="noStrike" u="none">
              <a:solidFill>
                <a:srgbClr val="ffffff"/>
              </a:solidFill>
              <a:uFillTx/>
              <a:latin typeface="Arial"/>
            </a:endParaRPr>
          </a:p>
        </p:txBody>
      </p:sp>
      <p:grpSp>
        <p:nvGrpSpPr>
          <p:cNvPr id="230" name="Group 118"/>
          <p:cNvGrpSpPr/>
          <p:nvPr/>
        </p:nvGrpSpPr>
        <p:grpSpPr>
          <a:xfrm>
            <a:off x="1527480" y="5742360"/>
            <a:ext cx="6316920" cy="532440"/>
            <a:chOff x="1527480" y="5742360"/>
            <a:chExt cx="6316920" cy="532440"/>
          </a:xfrm>
        </p:grpSpPr>
        <p:sp>
          <p:nvSpPr>
            <p:cNvPr id="231" name="Freeform 119"/>
            <p:cNvSpPr/>
            <p:nvPr/>
          </p:nvSpPr>
          <p:spPr>
            <a:xfrm>
              <a:off x="1527480" y="5742360"/>
              <a:ext cx="6316920" cy="532440"/>
            </a:xfrm>
            <a:custGeom>
              <a:avLst/>
              <a:gdLst>
                <a:gd name="textAreaLeft" fmla="*/ 0 w 6316920"/>
                <a:gd name="textAreaRight" fmla="*/ 6317280 w 6316920"/>
                <a:gd name="textAreaTop" fmla="*/ 0 h 532440"/>
                <a:gd name="textAreaBottom" fmla="*/ 532800 h 532440"/>
              </a:gdLst>
              <a:ahLst/>
              <a:rect l="textAreaLeft" t="textAreaTop" r="textAreaRight" b="textAreaBottom"/>
              <a:pathLst>
                <a:path w="8422894" h="710438">
                  <a:moveTo>
                    <a:pt x="0" y="0"/>
                  </a:moveTo>
                  <a:lnTo>
                    <a:pt x="8067675" y="0"/>
                  </a:lnTo>
                  <a:lnTo>
                    <a:pt x="8422894" y="355219"/>
                  </a:lnTo>
                  <a:lnTo>
                    <a:pt x="8067675" y="710438"/>
                  </a:lnTo>
                  <a:lnTo>
                    <a:pt x="0" y="710438"/>
                  </a:lnTo>
                  <a:close/>
                </a:path>
              </a:pathLst>
            </a:custGeom>
            <a:gradFill rotWithShape="0">
              <a:gsLst>
                <a:gs pos="0">
                  <a:srgbClr val="efe1cd"/>
                </a:gs>
                <a:gs pos="100000">
                  <a:srgbClr val="8d652f"/>
                </a:gs>
              </a:gsLst>
              <a:lin ang="0"/>
            </a:gra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grpSp>
      <p:sp>
        <p:nvSpPr>
          <p:cNvPr id="232" name="AutoShape 120"/>
          <p:cNvSpPr/>
          <p:nvPr/>
        </p:nvSpPr>
        <p:spPr>
          <a:xfrm>
            <a:off x="2305800" y="5425200"/>
            <a:ext cx="36000" cy="272160"/>
          </a:xfrm>
          <a:prstGeom prst="line">
            <a:avLst/>
          </a:prstGeom>
          <a:ln cap="rnd" w="9525">
            <a:solidFill>
              <a:srgbClr val="3f3f3f"/>
            </a:solidFill>
            <a:round/>
          </a:ln>
        </p:spPr>
        <p:style>
          <a:lnRef idx="0"/>
          <a:fillRef idx="0"/>
          <a:effectRef idx="0"/>
          <a:fontRef idx="minor"/>
        </p:style>
        <p:txBody>
          <a:bodyPr lIns="90000" rIns="90000" tIns="45000" bIns="45000" anchor="t" anchorCtr="1">
            <a:noAutofit/>
          </a:bodyPr>
          <a:p>
            <a:endParaRPr b="0" lang="en-US" sz="1800" strike="noStrike" u="none">
              <a:solidFill>
                <a:srgbClr val="ffffff"/>
              </a:solidFill>
              <a:uFillTx/>
              <a:latin typeface="Arial"/>
            </a:endParaRPr>
          </a:p>
        </p:txBody>
      </p:sp>
      <p:sp>
        <p:nvSpPr>
          <p:cNvPr id="233" name="AutoShape 121"/>
          <p:cNvSpPr/>
          <p:nvPr/>
        </p:nvSpPr>
        <p:spPr>
          <a:xfrm>
            <a:off x="3795120" y="5430240"/>
            <a:ext cx="21960" cy="262440"/>
          </a:xfrm>
          <a:prstGeom prst="line">
            <a:avLst/>
          </a:prstGeom>
          <a:ln cap="rnd" w="9525">
            <a:solidFill>
              <a:srgbClr val="d8d8d8"/>
            </a:solidFill>
            <a:round/>
          </a:ln>
        </p:spPr>
        <p:style>
          <a:lnRef idx="0"/>
          <a:fillRef idx="0"/>
          <a:effectRef idx="0"/>
          <a:fontRef idx="minor"/>
        </p:style>
        <p:txBody>
          <a:bodyPr lIns="90000" rIns="90000" tIns="45000" bIns="45000" anchor="t" anchorCtr="1">
            <a:noAutofit/>
          </a:bodyPr>
          <a:p>
            <a:endParaRPr b="0" lang="en-US" sz="1800" strike="noStrike" u="none">
              <a:solidFill>
                <a:srgbClr val="ffffff"/>
              </a:solidFill>
              <a:uFillTx/>
              <a:latin typeface="Arial"/>
            </a:endParaRPr>
          </a:p>
        </p:txBody>
      </p:sp>
      <p:sp>
        <p:nvSpPr>
          <p:cNvPr id="234" name="AutoShape 122"/>
          <p:cNvSpPr/>
          <p:nvPr/>
        </p:nvSpPr>
        <p:spPr>
          <a:xfrm>
            <a:off x="5277240" y="5430240"/>
            <a:ext cx="21960" cy="262440"/>
          </a:xfrm>
          <a:prstGeom prst="line">
            <a:avLst/>
          </a:prstGeom>
          <a:ln cap="rnd" w="9525">
            <a:solidFill>
              <a:srgbClr val="d8d8d8"/>
            </a:solidFill>
            <a:round/>
          </a:ln>
        </p:spPr>
        <p:style>
          <a:lnRef idx="0"/>
          <a:fillRef idx="0"/>
          <a:effectRef idx="0"/>
          <a:fontRef idx="minor"/>
        </p:style>
        <p:txBody>
          <a:bodyPr lIns="90000" rIns="90000" tIns="45000" bIns="45000" anchor="t" anchorCtr="1">
            <a:noAutofit/>
          </a:bodyPr>
          <a:p>
            <a:endParaRPr b="0" lang="en-US" sz="1800" strike="noStrike" u="none">
              <a:solidFill>
                <a:srgbClr val="ffffff"/>
              </a:solidFill>
              <a:uFillTx/>
              <a:latin typeface="Arial"/>
            </a:endParaRPr>
          </a:p>
        </p:txBody>
      </p:sp>
      <p:sp>
        <p:nvSpPr>
          <p:cNvPr id="235" name="AutoShape 123"/>
          <p:cNvSpPr/>
          <p:nvPr/>
        </p:nvSpPr>
        <p:spPr>
          <a:xfrm>
            <a:off x="6759360" y="5430240"/>
            <a:ext cx="21960" cy="262440"/>
          </a:xfrm>
          <a:prstGeom prst="line">
            <a:avLst/>
          </a:prstGeom>
          <a:ln cap="rnd" w="9525">
            <a:solidFill>
              <a:srgbClr val="d8d8d8"/>
            </a:solidFill>
            <a:round/>
          </a:ln>
        </p:spPr>
        <p:style>
          <a:lnRef idx="0"/>
          <a:fillRef idx="0"/>
          <a:effectRef idx="0"/>
          <a:fontRef idx="minor"/>
        </p:style>
        <p:txBody>
          <a:bodyPr lIns="90000" rIns="90000" tIns="45000" bIns="45000" anchor="t" anchorCtr="1">
            <a:noAutofit/>
          </a:bodyPr>
          <a:p>
            <a:endParaRPr b="0" lang="en-US" sz="1800" strike="noStrike" u="none">
              <a:solidFill>
                <a:srgbClr val="ffffff"/>
              </a:solidFill>
              <a:uFillTx/>
              <a:latin typeface="Arial"/>
            </a:endParaRPr>
          </a:p>
        </p:txBody>
      </p:sp>
      <p:sp>
        <p:nvSpPr>
          <p:cNvPr id="236" name="AutoShape 124"/>
          <p:cNvSpPr/>
          <p:nvPr/>
        </p:nvSpPr>
        <p:spPr>
          <a:xfrm>
            <a:off x="1171080" y="5417640"/>
            <a:ext cx="7920" cy="262800"/>
          </a:xfrm>
          <a:prstGeom prst="line">
            <a:avLst/>
          </a:prstGeom>
          <a:ln cap="rnd" w="9525">
            <a:solidFill>
              <a:srgbClr val="d8d8d8"/>
            </a:solidFill>
            <a:round/>
          </a:ln>
        </p:spPr>
        <p:style>
          <a:lnRef idx="0"/>
          <a:fillRef idx="0"/>
          <a:effectRef idx="0"/>
          <a:fontRef idx="minor"/>
        </p:style>
        <p:txBody>
          <a:bodyPr lIns="90000" rIns="90000" tIns="45000" bIns="45000" anchor="t" anchorCtr="1">
            <a:noAutofit/>
          </a:bodyPr>
          <a:p>
            <a:endParaRPr b="0" lang="en-US" sz="1800" strike="noStrike" u="none">
              <a:solidFill>
                <a:srgbClr val="ffffff"/>
              </a:solidFill>
              <a:uFillTx/>
              <a:latin typeface="Arial"/>
            </a:endParaRPr>
          </a:p>
        </p:txBody>
      </p:sp>
      <p:grpSp>
        <p:nvGrpSpPr>
          <p:cNvPr id="237" name="Group 125"/>
          <p:cNvGrpSpPr/>
          <p:nvPr/>
        </p:nvGrpSpPr>
        <p:grpSpPr>
          <a:xfrm>
            <a:off x="392760" y="5730120"/>
            <a:ext cx="2313360" cy="532440"/>
            <a:chOff x="392760" y="5730120"/>
            <a:chExt cx="2313360" cy="532440"/>
          </a:xfrm>
        </p:grpSpPr>
        <p:sp>
          <p:nvSpPr>
            <p:cNvPr id="238" name="Freeform 126"/>
            <p:cNvSpPr/>
            <p:nvPr/>
          </p:nvSpPr>
          <p:spPr>
            <a:xfrm>
              <a:off x="392760" y="5730120"/>
              <a:ext cx="2313360" cy="532440"/>
            </a:xfrm>
            <a:custGeom>
              <a:avLst/>
              <a:gdLst>
                <a:gd name="textAreaLeft" fmla="*/ 0 w 2313360"/>
                <a:gd name="textAreaRight" fmla="*/ 2313720 w 2313360"/>
                <a:gd name="textAreaTop" fmla="*/ 0 h 532440"/>
                <a:gd name="textAreaBottom" fmla="*/ 532800 h 532440"/>
              </a:gdLst>
              <a:ahLst/>
              <a:rect l="textAreaLeft" t="textAreaTop" r="textAreaRight" b="textAreaBottom"/>
              <a:pathLst>
                <a:path w="3084957" h="710438">
                  <a:moveTo>
                    <a:pt x="0" y="0"/>
                  </a:moveTo>
                  <a:lnTo>
                    <a:pt x="2729738" y="0"/>
                  </a:lnTo>
                  <a:lnTo>
                    <a:pt x="3084957" y="355219"/>
                  </a:lnTo>
                  <a:lnTo>
                    <a:pt x="2729738" y="710438"/>
                  </a:lnTo>
                  <a:lnTo>
                    <a:pt x="0" y="710438"/>
                  </a:lnTo>
                  <a:close/>
                </a:path>
              </a:pathLst>
            </a:custGeom>
            <a:gradFill rotWithShape="0">
              <a:gsLst>
                <a:gs pos="0">
                  <a:srgbClr val="dfb6b6"/>
                </a:gs>
                <a:gs pos="100000">
                  <a:srgbClr val="b04c4c"/>
                </a:gs>
              </a:gsLst>
              <a:lin ang="0"/>
            </a:gra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grpSp>
      <p:sp>
        <p:nvSpPr>
          <p:cNvPr id="239" name="AutoShape 127"/>
          <p:cNvSpPr/>
          <p:nvPr/>
        </p:nvSpPr>
        <p:spPr>
          <a:xfrm>
            <a:off x="622440" y="5412960"/>
            <a:ext cx="13680" cy="272160"/>
          </a:xfrm>
          <a:prstGeom prst="line">
            <a:avLst/>
          </a:prstGeom>
          <a:ln cap="rnd" w="9525">
            <a:solidFill>
              <a:srgbClr val="3f3f3f"/>
            </a:solidFill>
            <a:round/>
          </a:ln>
        </p:spPr>
        <p:style>
          <a:lnRef idx="0"/>
          <a:fillRef idx="0"/>
          <a:effectRef idx="0"/>
          <a:fontRef idx="minor"/>
        </p:style>
        <p:txBody>
          <a:bodyPr lIns="90000" rIns="90000" tIns="45000" bIns="45000" anchor="t" anchorCtr="1">
            <a:noAutofit/>
          </a:bodyPr>
          <a:p>
            <a:endParaRPr b="0" lang="en-US" sz="1800" strike="noStrike" u="none">
              <a:solidFill>
                <a:srgbClr val="ffffff"/>
              </a:solidFill>
              <a:uFillTx/>
              <a:latin typeface="Arial"/>
            </a:endParaRPr>
          </a:p>
        </p:txBody>
      </p:sp>
      <p:sp>
        <p:nvSpPr>
          <p:cNvPr id="240" name="AutoShape 128"/>
          <p:cNvSpPr/>
          <p:nvPr/>
        </p:nvSpPr>
        <p:spPr>
          <a:xfrm>
            <a:off x="1736640" y="5417640"/>
            <a:ext cx="8280" cy="262800"/>
          </a:xfrm>
          <a:prstGeom prst="line">
            <a:avLst/>
          </a:prstGeom>
          <a:ln cap="rnd" w="9525">
            <a:solidFill>
              <a:srgbClr val="d8d8d8"/>
            </a:solidFill>
            <a:round/>
          </a:ln>
        </p:spPr>
        <p:style>
          <a:lnRef idx="0"/>
          <a:fillRef idx="0"/>
          <a:effectRef idx="0"/>
          <a:fontRef idx="minor"/>
        </p:style>
        <p:txBody>
          <a:bodyPr lIns="90000" rIns="90000" tIns="45000" bIns="45000" anchor="t" anchorCtr="1">
            <a:noAutofit/>
          </a:bodyPr>
          <a:p>
            <a:endParaRPr b="0" lang="en-US" sz="1800" strike="noStrike" u="none">
              <a:solidFill>
                <a:srgbClr val="ffffff"/>
              </a:solidFill>
              <a:uFillTx/>
              <a:latin typeface="Arial"/>
            </a:endParaRPr>
          </a:p>
        </p:txBody>
      </p:sp>
      <p:sp>
        <p:nvSpPr>
          <p:cNvPr id="241" name="AutoShape 129"/>
          <p:cNvSpPr/>
          <p:nvPr/>
        </p:nvSpPr>
        <p:spPr>
          <a:xfrm>
            <a:off x="2292480" y="5417640"/>
            <a:ext cx="7920" cy="262800"/>
          </a:xfrm>
          <a:prstGeom prst="line">
            <a:avLst/>
          </a:prstGeom>
          <a:ln cap="rnd" w="9525">
            <a:solidFill>
              <a:srgbClr val="d8d8d8"/>
            </a:solidFill>
            <a:round/>
          </a:ln>
        </p:spPr>
        <p:style>
          <a:lnRef idx="0"/>
          <a:fillRef idx="0"/>
          <a:effectRef idx="0"/>
          <a:fontRef idx="minor"/>
        </p:style>
        <p:txBody>
          <a:bodyPr lIns="90000" rIns="90000" tIns="45000" bIns="45000" anchor="t" anchorCtr="1">
            <a:noAutofit/>
          </a:bodyPr>
          <a:p>
            <a:endParaRPr b="0" lang="en-US" sz="1800" strike="noStrike" u="none">
              <a:solidFill>
                <a:srgbClr val="ffffff"/>
              </a:solidFill>
              <a:uFillTx/>
              <a:latin typeface="Arial"/>
            </a:endParaRPr>
          </a:p>
        </p:txBody>
      </p:sp>
      <p:sp>
        <p:nvSpPr>
          <p:cNvPr id="242" name="Freeform 130"/>
          <p:cNvSpPr/>
          <p:nvPr/>
        </p:nvSpPr>
        <p:spPr>
          <a:xfrm rot="16200000">
            <a:off x="10031040" y="6558120"/>
            <a:ext cx="1149120" cy="583920"/>
          </a:xfrm>
          <a:custGeom>
            <a:avLst/>
            <a:gdLst>
              <a:gd name="textAreaLeft" fmla="*/ 0 w 1149120"/>
              <a:gd name="textAreaRight" fmla="*/ 1149480 w 1149120"/>
              <a:gd name="textAreaTop" fmla="*/ 0 h 583920"/>
              <a:gd name="textAreaBottom" fmla="*/ 584280 h 583920"/>
            </a:gdLst>
            <a:ahLst/>
            <a:rect l="textAreaLeft" t="textAreaTop" r="textAreaRight" b="textAreaBottom"/>
            <a:pathLst>
              <a:path w="1149395" h="584118">
                <a:moveTo>
                  <a:pt x="0" y="0"/>
                </a:moveTo>
                <a:lnTo>
                  <a:pt x="1149395" y="0"/>
                </a:lnTo>
                <a:lnTo>
                  <a:pt x="1149395" y="584118"/>
                </a:lnTo>
                <a:lnTo>
                  <a:pt x="0" y="584118"/>
                </a:lnTo>
                <a:lnTo>
                  <a:pt x="0" y="0"/>
                </a:lnTo>
                <a:close/>
              </a:path>
            </a:pathLst>
          </a:custGeom>
          <a:blipFill rotWithShape="0">
            <a:blip r:embed="rId6"/>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grpSp>
        <p:nvGrpSpPr>
          <p:cNvPr id="243" name="Group 131"/>
          <p:cNvGrpSpPr/>
          <p:nvPr/>
        </p:nvGrpSpPr>
        <p:grpSpPr>
          <a:xfrm>
            <a:off x="7520040" y="4075920"/>
            <a:ext cx="851760" cy="618120"/>
            <a:chOff x="7520040" y="4075920"/>
            <a:chExt cx="851760" cy="618120"/>
          </a:xfrm>
        </p:grpSpPr>
        <p:sp>
          <p:nvSpPr>
            <p:cNvPr id="244" name="Freeform 132"/>
            <p:cNvSpPr/>
            <p:nvPr/>
          </p:nvSpPr>
          <p:spPr>
            <a:xfrm>
              <a:off x="7520040" y="4082760"/>
              <a:ext cx="851760" cy="611280"/>
            </a:xfrm>
            <a:custGeom>
              <a:avLst/>
              <a:gdLst>
                <a:gd name="textAreaLeft" fmla="*/ 0 w 851760"/>
                <a:gd name="textAreaRight" fmla="*/ 852120 w 851760"/>
                <a:gd name="textAreaTop" fmla="*/ 0 h 611280"/>
                <a:gd name="textAreaBottom" fmla="*/ 611640 h 611280"/>
              </a:gdLst>
              <a:ahLst/>
              <a:rect l="textAreaLeft" t="textAreaTop" r="textAreaRight" b="textAreaBottom"/>
              <a:pathLst>
                <a:path w="1136142" h="815340">
                  <a:moveTo>
                    <a:pt x="0" y="407670"/>
                  </a:moveTo>
                  <a:cubicBezTo>
                    <a:pt x="0" y="182499"/>
                    <a:pt x="254381" y="0"/>
                    <a:pt x="568071" y="0"/>
                  </a:cubicBezTo>
                  <a:cubicBezTo>
                    <a:pt x="881761" y="0"/>
                    <a:pt x="1136142" y="182499"/>
                    <a:pt x="1136142" y="407670"/>
                  </a:cubicBezTo>
                  <a:cubicBezTo>
                    <a:pt x="1136142" y="632841"/>
                    <a:pt x="881761" y="815340"/>
                    <a:pt x="568071" y="815340"/>
                  </a:cubicBezTo>
                  <a:cubicBezTo>
                    <a:pt x="254381" y="815340"/>
                    <a:pt x="0" y="632841"/>
                    <a:pt x="0" y="407670"/>
                  </a:cubicBezTo>
                  <a:close/>
                </a:path>
              </a:pathLst>
            </a:custGeom>
            <a:solidFill>
              <a:srgbClr val="203c60"/>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45" name="TextBox 133"/>
            <p:cNvSpPr/>
            <p:nvPr/>
          </p:nvSpPr>
          <p:spPr>
            <a:xfrm>
              <a:off x="7520040" y="4075920"/>
              <a:ext cx="851760" cy="61812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00"/>
                </a:lnSpc>
              </a:pPr>
              <a:r>
                <a:rPr b="0" lang="en-US" sz="1500" strike="noStrike" u="none">
                  <a:solidFill>
                    <a:srgbClr val="ffffff"/>
                  </a:solidFill>
                  <a:uFillTx/>
                  <a:latin typeface="Trebuchet MS"/>
                  <a:ea typeface="Trebuchet MS"/>
                </a:rPr>
                <a:t>1975</a:t>
              </a:r>
              <a:endParaRPr b="0" lang="en-US" sz="1500" strike="noStrike" u="none">
                <a:solidFill>
                  <a:srgbClr val="ffffff"/>
                </a:solidFill>
                <a:uFillTx/>
                <a:latin typeface="Arial"/>
              </a:endParaRPr>
            </a:p>
          </p:txBody>
        </p:sp>
      </p:grpSp>
      <p:sp>
        <p:nvSpPr>
          <p:cNvPr id="246" name="Freeform 134"/>
          <p:cNvSpPr/>
          <p:nvPr/>
        </p:nvSpPr>
        <p:spPr>
          <a:xfrm rot="16200000">
            <a:off x="7689960" y="4905720"/>
            <a:ext cx="1149120" cy="583920"/>
          </a:xfrm>
          <a:custGeom>
            <a:avLst/>
            <a:gdLst>
              <a:gd name="textAreaLeft" fmla="*/ 0 w 1149120"/>
              <a:gd name="textAreaRight" fmla="*/ 1149480 w 1149120"/>
              <a:gd name="textAreaTop" fmla="*/ 0 h 583920"/>
              <a:gd name="textAreaBottom" fmla="*/ 584280 h 583920"/>
            </a:gdLst>
            <a:ahLst/>
            <a:rect l="textAreaLeft" t="textAreaTop" r="textAreaRight" b="textAreaBottom"/>
            <a:pathLst>
              <a:path w="1149395" h="584118">
                <a:moveTo>
                  <a:pt x="0" y="0"/>
                </a:moveTo>
                <a:lnTo>
                  <a:pt x="1149394" y="0"/>
                </a:lnTo>
                <a:lnTo>
                  <a:pt x="1149394" y="584118"/>
                </a:lnTo>
                <a:lnTo>
                  <a:pt x="0" y="584118"/>
                </a:lnTo>
                <a:lnTo>
                  <a:pt x="0" y="0"/>
                </a:lnTo>
                <a:close/>
              </a:path>
            </a:pathLst>
          </a:custGeom>
          <a:blipFill rotWithShape="0">
            <a:blip r:embed="rId7"/>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grpSp>
        <p:nvGrpSpPr>
          <p:cNvPr id="247" name="Group 135"/>
          <p:cNvGrpSpPr/>
          <p:nvPr/>
        </p:nvGrpSpPr>
        <p:grpSpPr>
          <a:xfrm>
            <a:off x="749160" y="3848760"/>
            <a:ext cx="858960" cy="605520"/>
            <a:chOff x="749160" y="3848760"/>
            <a:chExt cx="858960" cy="605520"/>
          </a:xfrm>
        </p:grpSpPr>
        <p:sp>
          <p:nvSpPr>
            <p:cNvPr id="248" name="Freeform 136"/>
            <p:cNvSpPr/>
            <p:nvPr/>
          </p:nvSpPr>
          <p:spPr>
            <a:xfrm>
              <a:off x="749160" y="3855960"/>
              <a:ext cx="858960" cy="598320"/>
            </a:xfrm>
            <a:custGeom>
              <a:avLst/>
              <a:gdLst>
                <a:gd name="textAreaLeft" fmla="*/ 0 w 858960"/>
                <a:gd name="textAreaRight" fmla="*/ 859320 w 858960"/>
                <a:gd name="textAreaTop" fmla="*/ 0 h 598320"/>
                <a:gd name="textAreaBottom" fmla="*/ 598680 h 598320"/>
              </a:gdLst>
              <a:ahLst/>
              <a:rect l="textAreaLeft" t="textAreaTop" r="textAreaRight" b="textAreaBottom"/>
              <a:pathLst>
                <a:path w="1145540" h="798449">
                  <a:moveTo>
                    <a:pt x="0" y="399288"/>
                  </a:moveTo>
                  <a:cubicBezTo>
                    <a:pt x="0" y="178689"/>
                    <a:pt x="256413" y="0"/>
                    <a:pt x="572770" y="0"/>
                  </a:cubicBezTo>
                  <a:cubicBezTo>
                    <a:pt x="889127" y="0"/>
                    <a:pt x="1145540" y="178689"/>
                    <a:pt x="1145540" y="399288"/>
                  </a:cubicBezTo>
                  <a:cubicBezTo>
                    <a:pt x="1145540" y="619887"/>
                    <a:pt x="889000" y="798449"/>
                    <a:pt x="572770" y="798449"/>
                  </a:cubicBezTo>
                  <a:cubicBezTo>
                    <a:pt x="256540" y="798449"/>
                    <a:pt x="0" y="619760"/>
                    <a:pt x="0" y="399288"/>
                  </a:cubicBezTo>
                  <a:close/>
                </a:path>
              </a:pathLst>
            </a:custGeom>
            <a:solidFill>
              <a:srgbClr val="582626"/>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49" name="TextBox 137"/>
            <p:cNvSpPr/>
            <p:nvPr/>
          </p:nvSpPr>
          <p:spPr>
            <a:xfrm>
              <a:off x="749160" y="3848760"/>
              <a:ext cx="858600" cy="60552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00"/>
                </a:lnSpc>
              </a:pPr>
              <a:r>
                <a:rPr b="0" lang="en-US" sz="1500" strike="noStrike" u="none">
                  <a:solidFill>
                    <a:srgbClr val="ffffff"/>
                  </a:solidFill>
                  <a:uFillTx/>
                  <a:latin typeface="Trebuchet MS"/>
                  <a:ea typeface="Trebuchet MS"/>
                </a:rPr>
                <a:t>1933</a:t>
              </a:r>
              <a:endParaRPr b="0" lang="en-US" sz="1500" strike="noStrike" u="none">
                <a:solidFill>
                  <a:srgbClr val="ffffff"/>
                </a:solidFill>
                <a:uFillTx/>
                <a:latin typeface="Arial"/>
              </a:endParaRPr>
            </a:p>
          </p:txBody>
        </p:sp>
      </p:grpSp>
      <p:sp>
        <p:nvSpPr>
          <p:cNvPr id="250" name="Freeform 138"/>
          <p:cNvSpPr/>
          <p:nvPr/>
        </p:nvSpPr>
        <p:spPr>
          <a:xfrm rot="16200000">
            <a:off x="4561200" y="5070240"/>
            <a:ext cx="871200" cy="442440"/>
          </a:xfrm>
          <a:custGeom>
            <a:avLst/>
            <a:gdLst>
              <a:gd name="textAreaLeft" fmla="*/ 0 w 871200"/>
              <a:gd name="textAreaRight" fmla="*/ 871560 w 871200"/>
              <a:gd name="textAreaTop" fmla="*/ 0 h 442440"/>
              <a:gd name="textAreaBottom" fmla="*/ 442800 h 442440"/>
            </a:gdLst>
            <a:ahLst/>
            <a:rect l="textAreaLeft" t="textAreaTop" r="textAreaRight" b="textAreaBottom"/>
            <a:pathLst>
              <a:path w="871538" h="442912">
                <a:moveTo>
                  <a:pt x="0" y="0"/>
                </a:moveTo>
                <a:lnTo>
                  <a:pt x="871538" y="0"/>
                </a:lnTo>
                <a:lnTo>
                  <a:pt x="871538" y="442912"/>
                </a:lnTo>
                <a:lnTo>
                  <a:pt x="0" y="442912"/>
                </a:lnTo>
                <a:lnTo>
                  <a:pt x="0" y="0"/>
                </a:lnTo>
                <a:close/>
              </a:path>
            </a:pathLst>
          </a:custGeom>
          <a:blipFill rotWithShape="0">
            <a:blip r:embed="rId8"/>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251" name="Freeform 139"/>
          <p:cNvSpPr/>
          <p:nvPr/>
        </p:nvSpPr>
        <p:spPr>
          <a:xfrm rot="16200000">
            <a:off x="3105000" y="6594840"/>
            <a:ext cx="1149120" cy="583920"/>
          </a:xfrm>
          <a:custGeom>
            <a:avLst/>
            <a:gdLst>
              <a:gd name="textAreaLeft" fmla="*/ 0 w 1149120"/>
              <a:gd name="textAreaRight" fmla="*/ 1149480 w 1149120"/>
              <a:gd name="textAreaTop" fmla="*/ 0 h 583920"/>
              <a:gd name="textAreaBottom" fmla="*/ 584280 h 583920"/>
            </a:gdLst>
            <a:ahLst/>
            <a:rect l="textAreaLeft" t="textAreaTop" r="textAreaRight" b="textAreaBottom"/>
            <a:pathLst>
              <a:path w="1149395" h="584118">
                <a:moveTo>
                  <a:pt x="0" y="0"/>
                </a:moveTo>
                <a:lnTo>
                  <a:pt x="1149394" y="0"/>
                </a:lnTo>
                <a:lnTo>
                  <a:pt x="1149394" y="584118"/>
                </a:lnTo>
                <a:lnTo>
                  <a:pt x="0" y="584118"/>
                </a:lnTo>
                <a:lnTo>
                  <a:pt x="0" y="0"/>
                </a:lnTo>
                <a:close/>
              </a:path>
            </a:pathLst>
          </a:custGeom>
          <a:blipFill rotWithShape="0">
            <a:blip r:embed="rId9"/>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grpSp>
        <p:nvGrpSpPr>
          <p:cNvPr id="252" name="Group 140"/>
          <p:cNvGrpSpPr/>
          <p:nvPr/>
        </p:nvGrpSpPr>
        <p:grpSpPr>
          <a:xfrm>
            <a:off x="14772960" y="7131600"/>
            <a:ext cx="772200" cy="618120"/>
            <a:chOff x="14772960" y="7131600"/>
            <a:chExt cx="772200" cy="618120"/>
          </a:xfrm>
        </p:grpSpPr>
        <p:sp>
          <p:nvSpPr>
            <p:cNvPr id="253" name="Freeform 141"/>
            <p:cNvSpPr/>
            <p:nvPr/>
          </p:nvSpPr>
          <p:spPr>
            <a:xfrm>
              <a:off x="14772960" y="7138440"/>
              <a:ext cx="772200" cy="611280"/>
            </a:xfrm>
            <a:custGeom>
              <a:avLst/>
              <a:gdLst>
                <a:gd name="textAreaLeft" fmla="*/ 0 w 772200"/>
                <a:gd name="textAreaRight" fmla="*/ 772560 w 772200"/>
                <a:gd name="textAreaTop" fmla="*/ 0 h 611280"/>
                <a:gd name="textAreaBottom" fmla="*/ 611640 h 611280"/>
              </a:gdLst>
              <a:ahLst/>
              <a:rect l="textAreaLeft" t="textAreaTop" r="textAreaRight" b="textAreaBottom"/>
              <a:pathLst>
                <a:path w="1029843" h="815340">
                  <a:moveTo>
                    <a:pt x="0" y="407670"/>
                  </a:moveTo>
                  <a:cubicBezTo>
                    <a:pt x="0" y="182499"/>
                    <a:pt x="230505" y="0"/>
                    <a:pt x="514985" y="0"/>
                  </a:cubicBezTo>
                  <a:cubicBezTo>
                    <a:pt x="799465" y="0"/>
                    <a:pt x="1029843" y="182499"/>
                    <a:pt x="1029843" y="407670"/>
                  </a:cubicBezTo>
                  <a:cubicBezTo>
                    <a:pt x="1029843" y="632841"/>
                    <a:pt x="799338" y="815340"/>
                    <a:pt x="514985" y="815340"/>
                  </a:cubicBezTo>
                  <a:cubicBezTo>
                    <a:pt x="230632" y="815340"/>
                    <a:pt x="0" y="632841"/>
                    <a:pt x="0" y="407670"/>
                  </a:cubicBezTo>
                  <a:close/>
                </a:path>
              </a:pathLst>
            </a:custGeom>
            <a:solidFill>
              <a:srgbClr val="2a654e"/>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54" name="TextBox 142"/>
            <p:cNvSpPr/>
            <p:nvPr/>
          </p:nvSpPr>
          <p:spPr>
            <a:xfrm>
              <a:off x="14772960" y="7131600"/>
              <a:ext cx="772200" cy="61812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00"/>
                </a:lnSpc>
              </a:pPr>
              <a:r>
                <a:rPr b="0" lang="en-US" sz="1500" strike="noStrike" u="none">
                  <a:solidFill>
                    <a:srgbClr val="ffffff"/>
                  </a:solidFill>
                  <a:uFillTx/>
                  <a:latin typeface="Trebuchet MS"/>
                  <a:ea typeface="Trebuchet MS"/>
                </a:rPr>
                <a:t>2014</a:t>
              </a:r>
              <a:endParaRPr b="0" lang="en-US" sz="1500" strike="noStrike" u="none">
                <a:solidFill>
                  <a:srgbClr val="ffffff"/>
                </a:solidFill>
                <a:uFillTx/>
                <a:latin typeface="Arial"/>
              </a:endParaRPr>
            </a:p>
          </p:txBody>
        </p:sp>
      </p:grpSp>
      <p:grpSp>
        <p:nvGrpSpPr>
          <p:cNvPr id="255" name="Group 143"/>
          <p:cNvGrpSpPr/>
          <p:nvPr/>
        </p:nvGrpSpPr>
        <p:grpSpPr>
          <a:xfrm>
            <a:off x="6715080" y="7237080"/>
            <a:ext cx="851760" cy="618480"/>
            <a:chOff x="6715080" y="7237080"/>
            <a:chExt cx="851760" cy="618480"/>
          </a:xfrm>
        </p:grpSpPr>
        <p:sp>
          <p:nvSpPr>
            <p:cNvPr id="256" name="Freeform 144"/>
            <p:cNvSpPr/>
            <p:nvPr/>
          </p:nvSpPr>
          <p:spPr>
            <a:xfrm>
              <a:off x="6715080" y="7244280"/>
              <a:ext cx="851760" cy="611280"/>
            </a:xfrm>
            <a:custGeom>
              <a:avLst/>
              <a:gdLst>
                <a:gd name="textAreaLeft" fmla="*/ 0 w 851760"/>
                <a:gd name="textAreaRight" fmla="*/ 852120 w 851760"/>
                <a:gd name="textAreaTop" fmla="*/ 0 h 611280"/>
                <a:gd name="textAreaBottom" fmla="*/ 611640 h 611280"/>
              </a:gdLst>
              <a:ahLst/>
              <a:rect l="textAreaLeft" t="textAreaTop" r="textAreaRight" b="textAreaBottom"/>
              <a:pathLst>
                <a:path w="1136142" h="815340">
                  <a:moveTo>
                    <a:pt x="0" y="407670"/>
                  </a:moveTo>
                  <a:cubicBezTo>
                    <a:pt x="0" y="182499"/>
                    <a:pt x="254381" y="0"/>
                    <a:pt x="568071" y="0"/>
                  </a:cubicBezTo>
                  <a:cubicBezTo>
                    <a:pt x="881761" y="0"/>
                    <a:pt x="1136142" y="182499"/>
                    <a:pt x="1136142" y="407670"/>
                  </a:cubicBezTo>
                  <a:cubicBezTo>
                    <a:pt x="1136142" y="632841"/>
                    <a:pt x="881761" y="815340"/>
                    <a:pt x="568071" y="815340"/>
                  </a:cubicBezTo>
                  <a:cubicBezTo>
                    <a:pt x="254381" y="815340"/>
                    <a:pt x="0" y="632841"/>
                    <a:pt x="0" y="407670"/>
                  </a:cubicBezTo>
                  <a:close/>
                </a:path>
              </a:pathLst>
            </a:custGeom>
            <a:solidFill>
              <a:srgbClr val="694b23"/>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57" name="TextBox 145"/>
            <p:cNvSpPr/>
            <p:nvPr/>
          </p:nvSpPr>
          <p:spPr>
            <a:xfrm>
              <a:off x="6715080" y="7237080"/>
              <a:ext cx="851760" cy="61812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00"/>
                </a:lnSpc>
              </a:pPr>
              <a:r>
                <a:rPr b="0" lang="en-US" sz="1500" strike="noStrike" u="none">
                  <a:solidFill>
                    <a:srgbClr val="ffffff"/>
                  </a:solidFill>
                  <a:uFillTx/>
                  <a:latin typeface="Trebuchet MS"/>
                  <a:ea typeface="Trebuchet MS"/>
                </a:rPr>
                <a:t>1973</a:t>
              </a:r>
              <a:endParaRPr b="0" lang="en-US" sz="1500" strike="noStrike" u="none">
                <a:solidFill>
                  <a:srgbClr val="ffffff"/>
                </a:solidFill>
                <a:uFillTx/>
                <a:latin typeface="Arial"/>
              </a:endParaRPr>
            </a:p>
          </p:txBody>
        </p:sp>
      </p:grpSp>
      <p:sp>
        <p:nvSpPr>
          <p:cNvPr id="258" name="Freeform 146"/>
          <p:cNvSpPr/>
          <p:nvPr/>
        </p:nvSpPr>
        <p:spPr>
          <a:xfrm rot="16200000">
            <a:off x="15818040" y="4783680"/>
            <a:ext cx="1149120" cy="583920"/>
          </a:xfrm>
          <a:custGeom>
            <a:avLst/>
            <a:gdLst>
              <a:gd name="textAreaLeft" fmla="*/ 0 w 1149120"/>
              <a:gd name="textAreaRight" fmla="*/ 1149480 w 1149120"/>
              <a:gd name="textAreaTop" fmla="*/ 0 h 583920"/>
              <a:gd name="textAreaBottom" fmla="*/ 584280 h 583920"/>
            </a:gdLst>
            <a:ahLst/>
            <a:rect l="textAreaLeft" t="textAreaTop" r="textAreaRight" b="textAreaBottom"/>
            <a:pathLst>
              <a:path w="1149395" h="584118">
                <a:moveTo>
                  <a:pt x="0" y="0"/>
                </a:moveTo>
                <a:lnTo>
                  <a:pt x="1149394" y="0"/>
                </a:lnTo>
                <a:lnTo>
                  <a:pt x="1149394" y="584118"/>
                </a:lnTo>
                <a:lnTo>
                  <a:pt x="0" y="584118"/>
                </a:lnTo>
                <a:lnTo>
                  <a:pt x="0" y="0"/>
                </a:lnTo>
                <a:close/>
              </a:path>
            </a:pathLst>
          </a:custGeom>
          <a:blipFill rotWithShape="0">
            <a:blip r:embed="rId10"/>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TotalTime>
  <Application>LibreOffice/24.8.4.2$Windows_X86_64 LibreOffice_project/bb3cfa12c7b1bf994ecc5649a80400d06cd71002</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
  <dc:description/>
  <dc:identifier>DAGeYOlJ3W0</dc:identifier>
  <dc:language>en-US</dc:language>
  <cp:lastModifiedBy/>
  <dcterms:modified xsi:type="dcterms:W3CDTF">2025-02-13T12:58:12Z</dcterms:modified>
  <cp:revision>2</cp:revision>
  <dc:subject/>
  <dc:title>Disability 101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